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2DE"/>
    <a:srgbClr val="F3F5FA"/>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84A11D-E9EF-3049-8D2A-BA5F866374E3}" v="1450" dt="2024-04-19T19:23:53.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3"/>
  </p:normalViewPr>
  <p:slideViewPr>
    <p:cSldViewPr snapToGrid="0">
      <p:cViewPr varScale="1">
        <p:scale>
          <a:sx n="16" d="100"/>
          <a:sy n="16" d="100"/>
        </p:scale>
        <p:origin x="304" y="824"/>
      </p:cViewPr>
      <p:guideLst>
        <p:guide orient="horz" pos="3318"/>
        <p:guide orient="horz" pos="288"/>
        <p:guide orient="horz" pos="20160"/>
        <p:guide orient="horz"/>
        <p:guide pos="581"/>
        <p:guide pos="27069"/>
        <p:guide pos="207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s, Reece" userId="S::raparks@butler.edu::3ccdb243-74bb-451b-a6bf-f0c5047bde69" providerId="AD" clId="Web-{89A4F8C4-411F-CC8F-CA98-646864E24DBF}"/>
    <pc:docChg chg="modSld">
      <pc:chgData name="Parks, Reece" userId="S::raparks@butler.edu::3ccdb243-74bb-451b-a6bf-f0c5047bde69" providerId="AD" clId="Web-{89A4F8C4-411F-CC8F-CA98-646864E24DBF}" dt="2024-04-18T19:17:22.051" v="289" actId="20577"/>
      <pc:docMkLst>
        <pc:docMk/>
      </pc:docMkLst>
      <pc:sldChg chg="addSp modSp">
        <pc:chgData name="Parks, Reece" userId="S::raparks@butler.edu::3ccdb243-74bb-451b-a6bf-f0c5047bde69" providerId="AD" clId="Web-{89A4F8C4-411F-CC8F-CA98-646864E24DBF}" dt="2024-04-18T19:17:22.051" v="289" actId="20577"/>
        <pc:sldMkLst>
          <pc:docMk/>
          <pc:sldMk cId="783191702" sldId="257"/>
        </pc:sldMkLst>
        <pc:spChg chg="mod">
          <ac:chgData name="Parks, Reece" userId="S::raparks@butler.edu::3ccdb243-74bb-451b-a6bf-f0c5047bde69" providerId="AD" clId="Web-{89A4F8C4-411F-CC8F-CA98-646864E24DBF}" dt="2024-04-18T19:17:22.051" v="289" actId="20577"/>
          <ac:spMkLst>
            <pc:docMk/>
            <pc:sldMk cId="783191702" sldId="257"/>
            <ac:spMk id="9" creationId="{A63578CB-D4A7-429E-FFA7-9217C02A2E54}"/>
          </ac:spMkLst>
        </pc:spChg>
        <pc:spChg chg="mod">
          <ac:chgData name="Parks, Reece" userId="S::raparks@butler.edu::3ccdb243-74bb-451b-a6bf-f0c5047bde69" providerId="AD" clId="Web-{89A4F8C4-411F-CC8F-CA98-646864E24DBF}" dt="2024-04-18T19:16:20.783" v="242" actId="20577"/>
          <ac:spMkLst>
            <pc:docMk/>
            <pc:sldMk cId="783191702" sldId="257"/>
            <ac:spMk id="56" creationId="{00000000-0000-0000-0000-000000000000}"/>
          </ac:spMkLst>
        </pc:spChg>
        <pc:picChg chg="add mod">
          <ac:chgData name="Parks, Reece" userId="S::raparks@butler.edu::3ccdb243-74bb-451b-a6bf-f0c5047bde69" providerId="AD" clId="Web-{89A4F8C4-411F-CC8F-CA98-646864E24DBF}" dt="2024-04-18T19:13:42.121" v="166"/>
          <ac:picMkLst>
            <pc:docMk/>
            <pc:sldMk cId="783191702" sldId="257"/>
            <ac:picMk id="7" creationId="{624772BB-3FF3-FC24-05FC-667FC38D4E7B}"/>
          </ac:picMkLst>
        </pc:picChg>
        <pc:picChg chg="add mod">
          <ac:chgData name="Parks, Reece" userId="S::raparks@butler.edu::3ccdb243-74bb-451b-a6bf-f0c5047bde69" providerId="AD" clId="Web-{89A4F8C4-411F-CC8F-CA98-646864E24DBF}" dt="2024-04-18T19:13:42.230" v="167"/>
          <ac:picMkLst>
            <pc:docMk/>
            <pc:sldMk cId="783191702" sldId="257"/>
            <ac:picMk id="10" creationId="{7CCC86A2-13AC-4880-48C9-67690492A697}"/>
          </ac:picMkLst>
        </pc:picChg>
        <pc:picChg chg="add mod">
          <ac:chgData name="Parks, Reece" userId="S::raparks@butler.edu::3ccdb243-74bb-451b-a6bf-f0c5047bde69" providerId="AD" clId="Web-{89A4F8C4-411F-CC8F-CA98-646864E24DBF}" dt="2024-04-18T19:15:32.109" v="201" actId="1076"/>
          <ac:picMkLst>
            <pc:docMk/>
            <pc:sldMk cId="783191702" sldId="257"/>
            <ac:picMk id="11" creationId="{A63B7DDA-8B0F-FE96-8027-2F727157CB12}"/>
          </ac:picMkLst>
        </pc:picChg>
      </pc:sldChg>
    </pc:docChg>
  </pc:docChgLst>
  <pc:docChgLst>
    <pc:chgData name="Mann, Miles" userId="S::mmann1@butler.edu::a1cd275f-8d74-405b-a934-41e728722270" providerId="AD" clId="Web-{C8412A6F-21D5-2AC8-F692-A68DA1F87A0F}"/>
    <pc:docChg chg="modSld">
      <pc:chgData name="Mann, Miles" userId="S::mmann1@butler.edu::a1cd275f-8d74-405b-a934-41e728722270" providerId="AD" clId="Web-{C8412A6F-21D5-2AC8-F692-A68DA1F87A0F}" dt="2024-04-18T18:38:29.861" v="42" actId="14100"/>
      <pc:docMkLst>
        <pc:docMk/>
      </pc:docMkLst>
      <pc:sldChg chg="modSp">
        <pc:chgData name="Mann, Miles" userId="S::mmann1@butler.edu::a1cd275f-8d74-405b-a934-41e728722270" providerId="AD" clId="Web-{C8412A6F-21D5-2AC8-F692-A68DA1F87A0F}" dt="2024-04-18T18:38:29.861" v="42" actId="14100"/>
        <pc:sldMkLst>
          <pc:docMk/>
          <pc:sldMk cId="783191702" sldId="257"/>
        </pc:sldMkLst>
        <pc:spChg chg="mod">
          <ac:chgData name="Mann, Miles" userId="S::mmann1@butler.edu::a1cd275f-8d74-405b-a934-41e728722270" providerId="AD" clId="Web-{C8412A6F-21D5-2AC8-F692-A68DA1F87A0F}" dt="2024-04-18T18:38:29.861" v="42" actId="14100"/>
          <ac:spMkLst>
            <pc:docMk/>
            <pc:sldMk cId="783191702" sldId="257"/>
            <ac:spMk id="56" creationId="{00000000-0000-0000-0000-000000000000}"/>
          </ac:spMkLst>
        </pc:spChg>
      </pc:sldChg>
    </pc:docChg>
  </pc:docChgLst>
  <pc:docChgLst>
    <pc:chgData name="Nuccio, Hallie" userId="5c872bc0-6927-4a63-8006-1e02d93951ba" providerId="ADAL" clId="{1B84A11D-E9EF-3049-8D2A-BA5F866374E3}"/>
    <pc:docChg chg="undo custSel modSld">
      <pc:chgData name="Nuccio, Hallie" userId="5c872bc0-6927-4a63-8006-1e02d93951ba" providerId="ADAL" clId="{1B84A11D-E9EF-3049-8D2A-BA5F866374E3}" dt="2024-04-23T18:45:57.897" v="10091" actId="1036"/>
      <pc:docMkLst>
        <pc:docMk/>
      </pc:docMkLst>
      <pc:sldChg chg="addSp delSp modSp mod">
        <pc:chgData name="Nuccio, Hallie" userId="5c872bc0-6927-4a63-8006-1e02d93951ba" providerId="ADAL" clId="{1B84A11D-E9EF-3049-8D2A-BA5F866374E3}" dt="2024-04-23T18:45:57.897" v="10091" actId="1036"/>
        <pc:sldMkLst>
          <pc:docMk/>
          <pc:sldMk cId="783191702" sldId="257"/>
        </pc:sldMkLst>
        <pc:spChg chg="add mod">
          <ac:chgData name="Nuccio, Hallie" userId="5c872bc0-6927-4a63-8006-1e02d93951ba" providerId="ADAL" clId="{1B84A11D-E9EF-3049-8D2A-BA5F866374E3}" dt="2024-04-19T19:14:46.211" v="9656" actId="1076"/>
          <ac:spMkLst>
            <pc:docMk/>
            <pc:sldMk cId="783191702" sldId="257"/>
            <ac:spMk id="2" creationId="{FAD7ED48-5E3D-9B49-A7D1-C6E079AF9CEF}"/>
          </ac:spMkLst>
        </pc:spChg>
        <pc:spChg chg="add del mod">
          <ac:chgData name="Nuccio, Hallie" userId="5c872bc0-6927-4a63-8006-1e02d93951ba" providerId="ADAL" clId="{1B84A11D-E9EF-3049-8D2A-BA5F866374E3}" dt="2024-04-18T19:00:23.140" v="9043" actId="478"/>
          <ac:spMkLst>
            <pc:docMk/>
            <pc:sldMk cId="783191702" sldId="257"/>
            <ac:spMk id="8" creationId="{365FF776-0B9E-AA17-656F-E0CEFD160145}"/>
          </ac:spMkLst>
        </pc:spChg>
        <pc:spChg chg="add mod">
          <ac:chgData name="Nuccio, Hallie" userId="5c872bc0-6927-4a63-8006-1e02d93951ba" providerId="ADAL" clId="{1B84A11D-E9EF-3049-8D2A-BA5F866374E3}" dt="2024-04-19T19:42:06.608" v="10075" actId="1076"/>
          <ac:spMkLst>
            <pc:docMk/>
            <pc:sldMk cId="783191702" sldId="257"/>
            <ac:spMk id="8" creationId="{9CCF1690-8886-EB4E-F101-063759372E34}"/>
          </ac:spMkLst>
        </pc:spChg>
        <pc:spChg chg="add mod">
          <ac:chgData name="Nuccio, Hallie" userId="5c872bc0-6927-4a63-8006-1e02d93951ba" providerId="ADAL" clId="{1B84A11D-E9EF-3049-8D2A-BA5F866374E3}" dt="2024-04-19T19:14:49.565" v="9657" actId="1076"/>
          <ac:spMkLst>
            <pc:docMk/>
            <pc:sldMk cId="783191702" sldId="257"/>
            <ac:spMk id="9" creationId="{A63578CB-D4A7-429E-FFA7-9217C02A2E54}"/>
          </ac:spMkLst>
        </pc:spChg>
        <pc:spChg chg="add mod">
          <ac:chgData name="Nuccio, Hallie" userId="5c872bc0-6927-4a63-8006-1e02d93951ba" providerId="ADAL" clId="{1B84A11D-E9EF-3049-8D2A-BA5F866374E3}" dt="2024-04-19T19:42:08.767" v="10076" actId="1076"/>
          <ac:spMkLst>
            <pc:docMk/>
            <pc:sldMk cId="783191702" sldId="257"/>
            <ac:spMk id="12" creationId="{F5EF989A-7C82-B86B-A68E-9300EA7B90C6}"/>
          </ac:spMkLst>
        </pc:spChg>
        <pc:spChg chg="mod">
          <ac:chgData name="Nuccio, Hallie" userId="5c872bc0-6927-4a63-8006-1e02d93951ba" providerId="ADAL" clId="{1B84A11D-E9EF-3049-8D2A-BA5F866374E3}" dt="2024-04-16T19:06:39.366" v="2830" actId="207"/>
          <ac:spMkLst>
            <pc:docMk/>
            <pc:sldMk cId="783191702" sldId="257"/>
            <ac:spMk id="23" creationId="{00000000-0000-0000-0000-000000000000}"/>
          </ac:spMkLst>
        </pc:spChg>
        <pc:spChg chg="mod">
          <ac:chgData name="Nuccio, Hallie" userId="5c872bc0-6927-4a63-8006-1e02d93951ba" providerId="ADAL" clId="{1B84A11D-E9EF-3049-8D2A-BA5F866374E3}" dt="2024-04-19T19:03:35.556" v="9318" actId="1076"/>
          <ac:spMkLst>
            <pc:docMk/>
            <pc:sldMk cId="783191702" sldId="257"/>
            <ac:spMk id="25" creationId="{00000000-0000-0000-0000-000000000000}"/>
          </ac:spMkLst>
        </pc:spChg>
        <pc:spChg chg="mod">
          <ac:chgData name="Nuccio, Hallie" userId="5c872bc0-6927-4a63-8006-1e02d93951ba" providerId="ADAL" clId="{1B84A11D-E9EF-3049-8D2A-BA5F866374E3}" dt="2024-04-19T19:04:05.473" v="9324" actId="1076"/>
          <ac:spMkLst>
            <pc:docMk/>
            <pc:sldMk cId="783191702" sldId="257"/>
            <ac:spMk id="27" creationId="{00000000-0000-0000-0000-000000000000}"/>
          </ac:spMkLst>
        </pc:spChg>
        <pc:spChg chg="mod">
          <ac:chgData name="Nuccio, Hallie" userId="5c872bc0-6927-4a63-8006-1e02d93951ba" providerId="ADAL" clId="{1B84A11D-E9EF-3049-8D2A-BA5F866374E3}" dt="2024-04-16T19:07:14.243" v="2842" actId="207"/>
          <ac:spMkLst>
            <pc:docMk/>
            <pc:sldMk cId="783191702" sldId="257"/>
            <ac:spMk id="30" creationId="{00000000-0000-0000-0000-000000000000}"/>
          </ac:spMkLst>
        </pc:spChg>
        <pc:spChg chg="mod">
          <ac:chgData name="Nuccio, Hallie" userId="5c872bc0-6927-4a63-8006-1e02d93951ba" providerId="ADAL" clId="{1B84A11D-E9EF-3049-8D2A-BA5F866374E3}" dt="2024-04-19T19:41:39.249" v="10070" actId="1076"/>
          <ac:spMkLst>
            <pc:docMk/>
            <pc:sldMk cId="783191702" sldId="257"/>
            <ac:spMk id="32" creationId="{00000000-0000-0000-0000-000000000000}"/>
          </ac:spMkLst>
        </pc:spChg>
        <pc:spChg chg="mod">
          <ac:chgData name="Nuccio, Hallie" userId="5c872bc0-6927-4a63-8006-1e02d93951ba" providerId="ADAL" clId="{1B84A11D-E9EF-3049-8D2A-BA5F866374E3}" dt="2024-04-19T18:57:17.173" v="9253" actId="20577"/>
          <ac:spMkLst>
            <pc:docMk/>
            <pc:sldMk cId="783191702" sldId="257"/>
            <ac:spMk id="51" creationId="{00000000-0000-0000-0000-000000000000}"/>
          </ac:spMkLst>
        </pc:spChg>
        <pc:spChg chg="mod">
          <ac:chgData name="Nuccio, Hallie" userId="5c872bc0-6927-4a63-8006-1e02d93951ba" providerId="ADAL" clId="{1B84A11D-E9EF-3049-8D2A-BA5F866374E3}" dt="2024-04-19T19:03:42.405" v="9319" actId="1076"/>
          <ac:spMkLst>
            <pc:docMk/>
            <pc:sldMk cId="783191702" sldId="257"/>
            <ac:spMk id="52" creationId="{00000000-0000-0000-0000-000000000000}"/>
          </ac:spMkLst>
        </pc:spChg>
        <pc:spChg chg="mod">
          <ac:chgData name="Nuccio, Hallie" userId="5c872bc0-6927-4a63-8006-1e02d93951ba" providerId="ADAL" clId="{1B84A11D-E9EF-3049-8D2A-BA5F866374E3}" dt="2024-04-19T19:08:02.193" v="9490" actId="20577"/>
          <ac:spMkLst>
            <pc:docMk/>
            <pc:sldMk cId="783191702" sldId="257"/>
            <ac:spMk id="53" creationId="{00000000-0000-0000-0000-000000000000}"/>
          </ac:spMkLst>
        </pc:spChg>
        <pc:spChg chg="mod">
          <ac:chgData name="Nuccio, Hallie" userId="5c872bc0-6927-4a63-8006-1e02d93951ba" providerId="ADAL" clId="{1B84A11D-E9EF-3049-8D2A-BA5F866374E3}" dt="2024-04-19T19:12:06.660" v="9600" actId="113"/>
          <ac:spMkLst>
            <pc:docMk/>
            <pc:sldMk cId="783191702" sldId="257"/>
            <ac:spMk id="54" creationId="{00000000-0000-0000-0000-000000000000}"/>
          </ac:spMkLst>
        </pc:spChg>
        <pc:spChg chg="mod">
          <ac:chgData name="Nuccio, Hallie" userId="5c872bc0-6927-4a63-8006-1e02d93951ba" providerId="ADAL" clId="{1B84A11D-E9EF-3049-8D2A-BA5F866374E3}" dt="2024-04-19T19:10:17.524" v="9577" actId="20577"/>
          <ac:spMkLst>
            <pc:docMk/>
            <pc:sldMk cId="783191702" sldId="257"/>
            <ac:spMk id="55" creationId="{00000000-0000-0000-0000-000000000000}"/>
          </ac:spMkLst>
        </pc:spChg>
        <pc:spChg chg="add del mod">
          <ac:chgData name="Nuccio, Hallie" userId="5c872bc0-6927-4a63-8006-1e02d93951ba" providerId="ADAL" clId="{1B84A11D-E9EF-3049-8D2A-BA5F866374E3}" dt="2024-04-19T19:41:36.801" v="10069" actId="1076"/>
          <ac:spMkLst>
            <pc:docMk/>
            <pc:sldMk cId="783191702" sldId="257"/>
            <ac:spMk id="56" creationId="{00000000-0000-0000-0000-000000000000}"/>
          </ac:spMkLst>
        </pc:spChg>
        <pc:spChg chg="mod">
          <ac:chgData name="Nuccio, Hallie" userId="5c872bc0-6927-4a63-8006-1e02d93951ba" providerId="ADAL" clId="{1B84A11D-E9EF-3049-8D2A-BA5F866374E3}" dt="2024-04-19T19:42:01.166" v="10074" actId="1076"/>
          <ac:spMkLst>
            <pc:docMk/>
            <pc:sldMk cId="783191702" sldId="257"/>
            <ac:spMk id="57" creationId="{00000000-0000-0000-0000-000000000000}"/>
          </ac:spMkLst>
        </pc:spChg>
        <pc:spChg chg="mod">
          <ac:chgData name="Nuccio, Hallie" userId="5c872bc0-6927-4a63-8006-1e02d93951ba" providerId="ADAL" clId="{1B84A11D-E9EF-3049-8D2A-BA5F866374E3}" dt="2024-04-19T19:42:24.609" v="10079" actId="1076"/>
          <ac:spMkLst>
            <pc:docMk/>
            <pc:sldMk cId="783191702" sldId="257"/>
            <ac:spMk id="58" creationId="{00000000-0000-0000-0000-000000000000}"/>
          </ac:spMkLst>
        </pc:spChg>
        <pc:spChg chg="mod">
          <ac:chgData name="Nuccio, Hallie" userId="5c872bc0-6927-4a63-8006-1e02d93951ba" providerId="ADAL" clId="{1B84A11D-E9EF-3049-8D2A-BA5F866374E3}" dt="2024-04-19T19:42:53.144" v="10082" actId="1076"/>
          <ac:spMkLst>
            <pc:docMk/>
            <pc:sldMk cId="783191702" sldId="257"/>
            <ac:spMk id="59" creationId="{00000000-0000-0000-0000-000000000000}"/>
          </ac:spMkLst>
        </pc:spChg>
        <pc:spChg chg="mod">
          <ac:chgData name="Nuccio, Hallie" userId="5c872bc0-6927-4a63-8006-1e02d93951ba" providerId="ADAL" clId="{1B84A11D-E9EF-3049-8D2A-BA5F866374E3}" dt="2024-04-18T18:11:20.227" v="7404" actId="20577"/>
          <ac:spMkLst>
            <pc:docMk/>
            <pc:sldMk cId="783191702" sldId="257"/>
            <ac:spMk id="60" creationId="{00000000-0000-0000-0000-000000000000}"/>
          </ac:spMkLst>
        </pc:spChg>
        <pc:spChg chg="mod">
          <ac:chgData name="Nuccio, Hallie" userId="5c872bc0-6927-4a63-8006-1e02d93951ba" providerId="ADAL" clId="{1B84A11D-E9EF-3049-8D2A-BA5F866374E3}" dt="2024-04-14T01:30:00.071" v="205" actId="20577"/>
          <ac:spMkLst>
            <pc:docMk/>
            <pc:sldMk cId="783191702" sldId="257"/>
            <ac:spMk id="61" creationId="{00000000-0000-0000-0000-000000000000}"/>
          </ac:spMkLst>
        </pc:spChg>
        <pc:spChg chg="mod">
          <ac:chgData name="Nuccio, Hallie" userId="5c872bc0-6927-4a63-8006-1e02d93951ba" providerId="ADAL" clId="{1B84A11D-E9EF-3049-8D2A-BA5F866374E3}" dt="2024-04-16T20:50:12.978" v="5663" actId="27636"/>
          <ac:spMkLst>
            <pc:docMk/>
            <pc:sldMk cId="783191702" sldId="257"/>
            <ac:spMk id="62" creationId="{00000000-0000-0000-0000-000000000000}"/>
          </ac:spMkLst>
        </pc:spChg>
        <pc:picChg chg="add del mod">
          <ac:chgData name="Nuccio, Hallie" userId="5c872bc0-6927-4a63-8006-1e02d93951ba" providerId="ADAL" clId="{1B84A11D-E9EF-3049-8D2A-BA5F866374E3}" dt="2024-04-19T19:07:47.556" v="9455" actId="478"/>
          <ac:picMkLst>
            <pc:docMk/>
            <pc:sldMk cId="783191702" sldId="257"/>
            <ac:picMk id="3" creationId="{E7B1169A-30E4-69AB-6FAE-48B305B127B8}"/>
          </ac:picMkLst>
        </pc:picChg>
        <pc:picChg chg="mod">
          <ac:chgData name="Nuccio, Hallie" userId="5c872bc0-6927-4a63-8006-1e02d93951ba" providerId="ADAL" clId="{1B84A11D-E9EF-3049-8D2A-BA5F866374E3}" dt="2024-04-19T19:14:33.917" v="9654" actId="1076"/>
          <ac:picMkLst>
            <pc:docMk/>
            <pc:sldMk cId="783191702" sldId="257"/>
            <ac:picMk id="4" creationId="{D0301C15-D835-CC31-6E30-5871DF0DC07D}"/>
          </ac:picMkLst>
        </pc:picChg>
        <pc:picChg chg="mod">
          <ac:chgData name="Nuccio, Hallie" userId="5c872bc0-6927-4a63-8006-1e02d93951ba" providerId="ADAL" clId="{1B84A11D-E9EF-3049-8D2A-BA5F866374E3}" dt="2024-04-19T19:43:17.824" v="10083" actId="1076"/>
          <ac:picMkLst>
            <pc:docMk/>
            <pc:sldMk cId="783191702" sldId="257"/>
            <ac:picMk id="5" creationId="{83B0591C-EE0C-3AD7-8F44-61CF11E1AC72}"/>
          </ac:picMkLst>
        </pc:picChg>
        <pc:picChg chg="mod">
          <ac:chgData name="Nuccio, Hallie" userId="5c872bc0-6927-4a63-8006-1e02d93951ba" providerId="ADAL" clId="{1B84A11D-E9EF-3049-8D2A-BA5F866374E3}" dt="2024-04-19T19:43:17.824" v="10083" actId="1076"/>
          <ac:picMkLst>
            <pc:docMk/>
            <pc:sldMk cId="783191702" sldId="257"/>
            <ac:picMk id="6" creationId="{8027682D-B6FD-3164-3685-7CDA16C49325}"/>
          </ac:picMkLst>
        </pc:picChg>
        <pc:picChg chg="del">
          <ac:chgData name="Nuccio, Hallie" userId="5c872bc0-6927-4a63-8006-1e02d93951ba" providerId="ADAL" clId="{1B84A11D-E9EF-3049-8D2A-BA5F866374E3}" dt="2024-04-19T18:55:00.710" v="9126" actId="478"/>
          <ac:picMkLst>
            <pc:docMk/>
            <pc:sldMk cId="783191702" sldId="257"/>
            <ac:picMk id="7" creationId="{624772BB-3FF3-FC24-05FC-667FC38D4E7B}"/>
          </ac:picMkLst>
        </pc:picChg>
        <pc:picChg chg="del mod">
          <ac:chgData name="Nuccio, Hallie" userId="5c872bc0-6927-4a63-8006-1e02d93951ba" providerId="ADAL" clId="{1B84A11D-E9EF-3049-8D2A-BA5F866374E3}" dt="2024-04-19T18:54:59.505" v="9125" actId="478"/>
          <ac:picMkLst>
            <pc:docMk/>
            <pc:sldMk cId="783191702" sldId="257"/>
            <ac:picMk id="10" creationId="{7CCC86A2-13AC-4880-48C9-67690492A697}"/>
          </ac:picMkLst>
        </pc:picChg>
        <pc:picChg chg="mod">
          <ac:chgData name="Nuccio, Hallie" userId="5c872bc0-6927-4a63-8006-1e02d93951ba" providerId="ADAL" clId="{1B84A11D-E9EF-3049-8D2A-BA5F866374E3}" dt="2024-04-23T18:45:57.897" v="10091" actId="1036"/>
          <ac:picMkLst>
            <pc:docMk/>
            <pc:sldMk cId="783191702" sldId="257"/>
            <ac:picMk id="11" creationId="{A63B7DDA-8B0F-FE96-8027-2F727157CB12}"/>
          </ac:picMkLst>
        </pc:picChg>
        <pc:picChg chg="add mod">
          <ac:chgData name="Nuccio, Hallie" userId="5c872bc0-6927-4a63-8006-1e02d93951ba" providerId="ADAL" clId="{1B84A11D-E9EF-3049-8D2A-BA5F866374E3}" dt="2024-04-19T19:13:14.020" v="9629" actId="692"/>
          <ac:picMkLst>
            <pc:docMk/>
            <pc:sldMk cId="783191702" sldId="257"/>
            <ac:picMk id="1026" creationId="{C4B69D9A-A66B-8384-AF1E-77A397CE9E73}"/>
          </ac:picMkLst>
        </pc:picChg>
      </pc:sldChg>
    </pc:docChg>
  </pc:docChgLst>
  <pc:docChgLst>
    <pc:chgData name="Parks, Reece" userId="S::raparks@butler.edu::3ccdb243-74bb-451b-a6bf-f0c5047bde69" providerId="AD" clId="Web-{3CEDBD83-F936-D486-832B-1BB85B5D70B6}"/>
    <pc:docChg chg="modSld">
      <pc:chgData name="Parks, Reece" userId="S::raparks@butler.edu::3ccdb243-74bb-451b-a6bf-f0c5047bde69" providerId="AD" clId="Web-{3CEDBD83-F936-D486-832B-1BB85B5D70B6}" dt="2024-04-19T20:16:02.888" v="7" actId="1076"/>
      <pc:docMkLst>
        <pc:docMk/>
      </pc:docMkLst>
      <pc:sldChg chg="modSp">
        <pc:chgData name="Parks, Reece" userId="S::raparks@butler.edu::3ccdb243-74bb-451b-a6bf-f0c5047bde69" providerId="AD" clId="Web-{3CEDBD83-F936-D486-832B-1BB85B5D70B6}" dt="2024-04-19T20:16:02.888" v="7" actId="1076"/>
        <pc:sldMkLst>
          <pc:docMk/>
          <pc:sldMk cId="783191702" sldId="257"/>
        </pc:sldMkLst>
        <pc:spChg chg="mod">
          <ac:chgData name="Parks, Reece" userId="S::raparks@butler.edu::3ccdb243-74bb-451b-a6bf-f0c5047bde69" providerId="AD" clId="Web-{3CEDBD83-F936-D486-832B-1BB85B5D70B6}" dt="2024-04-19T20:15:52.966" v="5" actId="20577"/>
          <ac:spMkLst>
            <pc:docMk/>
            <pc:sldMk cId="783191702" sldId="257"/>
            <ac:spMk id="9" creationId="{A63578CB-D4A7-429E-FFA7-9217C02A2E54}"/>
          </ac:spMkLst>
        </pc:spChg>
        <pc:picChg chg="mod">
          <ac:chgData name="Parks, Reece" userId="S::raparks@butler.edu::3ccdb243-74bb-451b-a6bf-f0c5047bde69" providerId="AD" clId="Web-{3CEDBD83-F936-D486-832B-1BB85B5D70B6}" dt="2024-04-19T20:16:02.888" v="7" actId="1076"/>
          <ac:picMkLst>
            <pc:docMk/>
            <pc:sldMk cId="783191702" sldId="257"/>
            <ac:picMk id="11" creationId="{A63B7DDA-8B0F-FE96-8027-2F727157CB12}"/>
          </ac:picMkLst>
        </pc:picChg>
      </pc:sldChg>
    </pc:docChg>
  </pc:docChgLst>
  <pc:docChgLst>
    <pc:chgData name="Maier, Rachel" userId="S::rmaier@butler.edu::9f0d3f5e-e464-40a4-b9f3-077d1b4913b2" providerId="AD" clId="Web-{0F212B04-9579-68FC-50C5-A5BA5BC99181}"/>
    <pc:docChg chg="modSld">
      <pc:chgData name="Maier, Rachel" userId="S::rmaier@butler.edu::9f0d3f5e-e464-40a4-b9f3-077d1b4913b2" providerId="AD" clId="Web-{0F212B04-9579-68FC-50C5-A5BA5BC99181}" dt="2024-04-18T18:55:42.277" v="421" actId="1076"/>
      <pc:docMkLst>
        <pc:docMk/>
      </pc:docMkLst>
      <pc:sldChg chg="addSp delSp modSp">
        <pc:chgData name="Maier, Rachel" userId="S::rmaier@butler.edu::9f0d3f5e-e464-40a4-b9f3-077d1b4913b2" providerId="AD" clId="Web-{0F212B04-9579-68FC-50C5-A5BA5BC99181}" dt="2024-04-18T18:55:42.277" v="421" actId="1076"/>
        <pc:sldMkLst>
          <pc:docMk/>
          <pc:sldMk cId="783191702" sldId="257"/>
        </pc:sldMkLst>
        <pc:spChg chg="mod">
          <ac:chgData name="Maier, Rachel" userId="S::rmaier@butler.edu::9f0d3f5e-e464-40a4-b9f3-077d1b4913b2" providerId="AD" clId="Web-{0F212B04-9579-68FC-50C5-A5BA5BC99181}" dt="2024-04-18T18:51:21.675" v="350" actId="20577"/>
          <ac:spMkLst>
            <pc:docMk/>
            <pc:sldMk cId="783191702" sldId="257"/>
            <ac:spMk id="54" creationId="{00000000-0000-0000-0000-000000000000}"/>
          </ac:spMkLst>
        </pc:spChg>
        <pc:picChg chg="add del mod">
          <ac:chgData name="Maier, Rachel" userId="S::rmaier@butler.edu::9f0d3f5e-e464-40a4-b9f3-077d1b4913b2" providerId="AD" clId="Web-{0F212B04-9579-68FC-50C5-A5BA5BC99181}" dt="2024-04-18T18:52:12.255" v="365"/>
          <ac:picMkLst>
            <pc:docMk/>
            <pc:sldMk cId="783191702" sldId="257"/>
            <ac:picMk id="2" creationId="{ABFF308B-5DCE-5605-4677-BDE365D7085E}"/>
          </ac:picMkLst>
        </pc:picChg>
        <pc:picChg chg="add mod">
          <ac:chgData name="Maier, Rachel" userId="S::rmaier@butler.edu::9f0d3f5e-e464-40a4-b9f3-077d1b4913b2" providerId="AD" clId="Web-{0F212B04-9579-68FC-50C5-A5BA5BC99181}" dt="2024-04-18T18:55:42.042" v="419" actId="1076"/>
          <ac:picMkLst>
            <pc:docMk/>
            <pc:sldMk cId="783191702" sldId="257"/>
            <ac:picMk id="4" creationId="{D0301C15-D835-CC31-6E30-5871DF0DC07D}"/>
          </ac:picMkLst>
        </pc:picChg>
        <pc:picChg chg="add mod">
          <ac:chgData name="Maier, Rachel" userId="S::rmaier@butler.edu::9f0d3f5e-e464-40a4-b9f3-077d1b4913b2" providerId="AD" clId="Web-{0F212B04-9579-68FC-50C5-A5BA5BC99181}" dt="2024-04-18T18:55:42.167" v="420" actId="1076"/>
          <ac:picMkLst>
            <pc:docMk/>
            <pc:sldMk cId="783191702" sldId="257"/>
            <ac:picMk id="5" creationId="{83B0591C-EE0C-3AD7-8F44-61CF11E1AC72}"/>
          </ac:picMkLst>
        </pc:picChg>
        <pc:picChg chg="add mod">
          <ac:chgData name="Maier, Rachel" userId="S::rmaier@butler.edu::9f0d3f5e-e464-40a4-b9f3-077d1b4913b2" providerId="AD" clId="Web-{0F212B04-9579-68FC-50C5-A5BA5BC99181}" dt="2024-04-18T18:55:42.277" v="421" actId="1076"/>
          <ac:picMkLst>
            <pc:docMk/>
            <pc:sldMk cId="783191702" sldId="257"/>
            <ac:picMk id="6" creationId="{8027682D-B6FD-3164-3685-7CDA16C49325}"/>
          </ac:picMkLst>
        </pc:picChg>
      </pc:sldChg>
    </pc:docChg>
  </pc:docChgLst>
  <pc:docChgLst>
    <pc:chgData name="Parks, Reece" userId="S::raparks@butler.edu::3ccdb243-74bb-451b-a6bf-f0c5047bde69" providerId="AD" clId="Web-{A2F8C23F-4619-0108-4F17-66D06D4F7BF0}"/>
    <pc:docChg chg="modSld">
      <pc:chgData name="Parks, Reece" userId="S::raparks@butler.edu::3ccdb243-74bb-451b-a6bf-f0c5047bde69" providerId="AD" clId="Web-{A2F8C23F-4619-0108-4F17-66D06D4F7BF0}" dt="2024-04-19T16:27:27.391" v="170" actId="20577"/>
      <pc:docMkLst>
        <pc:docMk/>
      </pc:docMkLst>
      <pc:sldChg chg="modSp">
        <pc:chgData name="Parks, Reece" userId="S::raparks@butler.edu::3ccdb243-74bb-451b-a6bf-f0c5047bde69" providerId="AD" clId="Web-{A2F8C23F-4619-0108-4F17-66D06D4F7BF0}" dt="2024-04-19T16:27:27.391" v="170" actId="20577"/>
        <pc:sldMkLst>
          <pc:docMk/>
          <pc:sldMk cId="783191702" sldId="257"/>
        </pc:sldMkLst>
        <pc:spChg chg="mod">
          <ac:chgData name="Parks, Reece" userId="S::raparks@butler.edu::3ccdb243-74bb-451b-a6bf-f0c5047bde69" providerId="AD" clId="Web-{A2F8C23F-4619-0108-4F17-66D06D4F7BF0}" dt="2024-04-19T16:27:27.391" v="170" actId="20577"/>
          <ac:spMkLst>
            <pc:docMk/>
            <pc:sldMk cId="783191702" sldId="257"/>
            <ac:spMk id="9" creationId="{A63578CB-D4A7-429E-FFA7-9217C02A2E54}"/>
          </ac:spMkLst>
        </pc:spChg>
        <pc:picChg chg="mod">
          <ac:chgData name="Parks, Reece" userId="S::raparks@butler.edu::3ccdb243-74bb-451b-a6bf-f0c5047bde69" providerId="AD" clId="Web-{A2F8C23F-4619-0108-4F17-66D06D4F7BF0}" dt="2024-04-19T16:25:31.857" v="159" actId="1076"/>
          <ac:picMkLst>
            <pc:docMk/>
            <pc:sldMk cId="783191702" sldId="257"/>
            <ac:picMk id="11" creationId="{A63B7DDA-8B0F-FE96-8027-2F727157CB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9677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1.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1.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3.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4.png"/><Relationship Id="rId3" Type="http://schemas.openxmlformats.org/officeDocument/2006/relationships/oleObject" Target="../embeddings/oleObject5.bin"/><Relationship Id="rId7" Type="http://schemas.openxmlformats.org/officeDocument/2006/relationships/image" Target="../media/image9.wmf"/><Relationship Id="rId12" Type="http://schemas.openxmlformats.org/officeDocument/2006/relationships/image" Target="../media/image3.png"/><Relationship Id="rId17" Type="http://schemas.openxmlformats.org/officeDocument/2006/relationships/image" Target="../media/image6.wmf"/><Relationship Id="rId2" Type="http://schemas.openxmlformats.org/officeDocument/2006/relationships/theme" Target="../theme/theme2.xml"/><Relationship Id="rId16"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2.png"/><Relationship Id="rId5" Type="http://schemas.openxmlformats.org/officeDocument/2006/relationships/image" Target="../media/image8.png"/><Relationship Id="rId15" Type="http://schemas.openxmlformats.org/officeDocument/2006/relationships/image" Target="../media/image5.wmf"/><Relationship Id="rId10" Type="http://schemas.openxmlformats.org/officeDocument/2006/relationships/image" Target="../media/image1.png"/><Relationship Id="rId4" Type="http://schemas.openxmlformats.org/officeDocument/2006/relationships/image" Target="../media/image7.wmf"/><Relationship Id="rId9" Type="http://schemas.openxmlformats.org/officeDocument/2006/relationships/image" Target="../media/image10.jpeg"/><Relationship Id="rId14" Type="http://schemas.openxmlformats.org/officeDocument/2006/relationships/oleObject" Target="../embeddings/oleObject7.bin"/></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4.png"/><Relationship Id="rId3" Type="http://schemas.openxmlformats.org/officeDocument/2006/relationships/oleObject" Target="../embeddings/oleObject9.bin"/><Relationship Id="rId7" Type="http://schemas.openxmlformats.org/officeDocument/2006/relationships/image" Target="../media/image9.wmf"/><Relationship Id="rId12" Type="http://schemas.openxmlformats.org/officeDocument/2006/relationships/image" Target="../media/image3.png"/><Relationship Id="rId17" Type="http://schemas.openxmlformats.org/officeDocument/2006/relationships/image" Target="../media/image6.wmf"/><Relationship Id="rId2" Type="http://schemas.openxmlformats.org/officeDocument/2006/relationships/theme" Target="../theme/theme3.xml"/><Relationship Id="rId16"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oleObject" Target="../embeddings/oleObject10.bin"/><Relationship Id="rId11" Type="http://schemas.openxmlformats.org/officeDocument/2006/relationships/image" Target="../media/image2.png"/><Relationship Id="rId5" Type="http://schemas.openxmlformats.org/officeDocument/2006/relationships/image" Target="../media/image8.png"/><Relationship Id="rId15" Type="http://schemas.openxmlformats.org/officeDocument/2006/relationships/image" Target="../media/image5.wmf"/><Relationship Id="rId10" Type="http://schemas.openxmlformats.org/officeDocument/2006/relationships/image" Target="../media/image1.png"/><Relationship Id="rId4" Type="http://schemas.openxmlformats.org/officeDocument/2006/relationships/image" Target="../media/image7.wmf"/><Relationship Id="rId9" Type="http://schemas.openxmlformats.org/officeDocument/2006/relationships/image" Target="../media/image10.jpeg"/><Relationship Id="rId14" Type="http://schemas.openxmlformats.org/officeDocument/2006/relationships/oleObject" Target="../embeddings/oleObject1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446073" y="5475145"/>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a:solidFill>
                    <a:srgbClr val="FF0000"/>
                  </a:solidFill>
                  <a:latin typeface="Trebuchet MS" pitchFamily="34" charset="0"/>
                </a:rPr>
                <a:t>(—THIS SIDEBAR DOES NOT PRINT—)</a:t>
              </a:r>
              <a:endParaRPr lang="en-US" sz="3200" b="1" spc="600">
                <a:solidFill>
                  <a:schemeClr val="bg1"/>
                </a:solidFill>
                <a:latin typeface="Trebuchet MS" pitchFamily="34" charset="0"/>
              </a:endParaRPr>
            </a:p>
            <a:p>
              <a:pPr algn="ctr"/>
              <a:r>
                <a:rPr lang="en-US" sz="4000" b="1" spc="600">
                  <a:solidFill>
                    <a:schemeClr val="bg1"/>
                  </a:solidFill>
                  <a:latin typeface="Trebuchet MS" pitchFamily="34" charset="0"/>
                </a:rPr>
                <a:t>DESIGN</a:t>
              </a:r>
              <a:r>
                <a:rPr lang="en-US" sz="4000" b="1" spc="600" baseline="0">
                  <a:solidFill>
                    <a:schemeClr val="bg1"/>
                  </a:solidFill>
                  <a:latin typeface="Trebuchet MS" pitchFamily="34" charset="0"/>
                </a:rPr>
                <a:t> </a:t>
              </a:r>
              <a:r>
                <a:rPr lang="en-US" sz="4000" b="1" spc="600">
                  <a:solidFill>
                    <a:schemeClr val="bg1"/>
                  </a:solidFill>
                  <a:latin typeface="Trebuchet MS" pitchFamily="34" charset="0"/>
                </a:rPr>
                <a:t>GUIDE</a:t>
              </a:r>
            </a:p>
            <a:p>
              <a:pPr algn="ctr"/>
              <a:endParaRPr lang="en-US" sz="2800" b="1">
                <a:latin typeface="Trebuchet MS" pitchFamily="34" charset="0"/>
              </a:endParaRPr>
            </a:p>
            <a:p>
              <a:pPr defTabSz="3765639"/>
              <a:r>
                <a:rPr lang="en-US" sz="2800" i="0">
                  <a:latin typeface="Trebuchet MS" pitchFamily="34" charset="0"/>
                </a:rPr>
                <a:t>This PowerPoint</a:t>
              </a:r>
              <a:r>
                <a:rPr lang="en-US" sz="2800" i="0" baseline="0">
                  <a:latin typeface="Trebuchet MS" pitchFamily="34" charset="0"/>
                </a:rPr>
                <a:t> </a:t>
              </a:r>
              <a:r>
                <a:rPr lang="en-US" sz="2800" i="0">
                  <a:latin typeface="Trebuchet MS" pitchFamily="34" charset="0"/>
                </a:rPr>
                <a:t>2007 template produces</a:t>
              </a:r>
              <a:r>
                <a:rPr lang="en-US" sz="2800" i="0" baseline="0">
                  <a:latin typeface="Trebuchet MS" pitchFamily="34" charset="0"/>
                </a:rPr>
                <a:t> </a:t>
              </a:r>
              <a:r>
                <a:rPr lang="en-US" sz="2800" i="0">
                  <a:latin typeface="Trebuchet MS" pitchFamily="34" charset="0"/>
                </a:rPr>
                <a:t>a 36”x48” presentation poster. </a:t>
              </a:r>
              <a:r>
                <a:rPr lang="en-US" sz="2800">
                  <a:latin typeface="Trebuchet MS" pitchFamily="34" charset="0"/>
                </a:rPr>
                <a:t>You</a:t>
              </a:r>
              <a:r>
                <a:rPr lang="en-US" sz="2800" baseline="0">
                  <a:latin typeface="Trebuchet MS" pitchFamily="34" charset="0"/>
                </a:rPr>
                <a:t> can u</a:t>
              </a:r>
              <a:r>
                <a:rPr lang="en-US" sz="2800">
                  <a:latin typeface="Trebuchet MS" pitchFamily="34" charset="0"/>
                </a:rPr>
                <a:t>se</a:t>
              </a:r>
              <a:r>
                <a:rPr lang="en-US" sz="2800" baseline="0">
                  <a:latin typeface="Trebuchet MS" pitchFamily="34" charset="0"/>
                </a:rPr>
                <a:t> it to create your research poster and </a:t>
              </a:r>
              <a:r>
                <a:rPr lang="en-US" sz="2800">
                  <a:latin typeface="Trebuchet MS" pitchFamily="34" charset="0"/>
                </a:rPr>
                <a:t>save valuable time placing titles, subtitles,</a:t>
              </a:r>
              <a:r>
                <a:rPr lang="en-US" sz="2800" baseline="0">
                  <a:latin typeface="Trebuchet MS" pitchFamily="34" charset="0"/>
                </a:rPr>
                <a:t> text, and graphics</a:t>
              </a:r>
              <a:r>
                <a:rPr lang="en-US" sz="2800">
                  <a:latin typeface="Trebuchet MS" pitchFamily="34" charset="0"/>
                </a:rPr>
                <a:t>. </a:t>
              </a:r>
            </a:p>
            <a:p>
              <a:pPr defTabSz="3765639"/>
              <a:endParaRPr lang="en-US" sz="2800">
                <a:latin typeface="Trebuchet MS" pitchFamily="34" charset="0"/>
              </a:endParaRPr>
            </a:p>
            <a:p>
              <a:pPr defTabSz="4389219"/>
              <a:r>
                <a:rPr lang="en-US" sz="2800">
                  <a:latin typeface="Trebuchet MS" pitchFamily="34" charset="0"/>
                </a:rPr>
                <a:t>We provide a series of online tutorials that will guide you through the poster design process and answer your poster production questions. To view our template tutorials, go online to </a:t>
              </a:r>
              <a:r>
                <a:rPr lang="en-US" sz="2800" b="1">
                  <a:solidFill>
                    <a:srgbClr val="FFC000"/>
                  </a:solidFill>
                  <a:latin typeface="Trebuchet MS" pitchFamily="34" charset="0"/>
                </a:rPr>
                <a:t>PosterPresentations.com</a:t>
              </a:r>
              <a:r>
                <a:rPr lang="en-US" sz="2800" b="1">
                  <a:solidFill>
                    <a:schemeClr val="bg1"/>
                  </a:solidFill>
                  <a:latin typeface="Trebuchet MS" pitchFamily="34" charset="0"/>
                </a:rPr>
                <a:t> </a:t>
              </a:r>
              <a:r>
                <a:rPr lang="en-US" sz="2800">
                  <a:solidFill>
                    <a:schemeClr val="bg1"/>
                  </a:solidFill>
                  <a:latin typeface="Trebuchet MS" pitchFamily="34" charset="0"/>
                </a:rPr>
                <a:t>and click on HELP DESK.</a:t>
              </a:r>
            </a:p>
            <a:p>
              <a:pPr defTabSz="4389219"/>
              <a:endParaRPr lang="en-US" sz="2800">
                <a:latin typeface="Trebuchet MS" pitchFamily="34" charset="0"/>
              </a:endParaRPr>
            </a:p>
            <a:p>
              <a:pPr defTabSz="4389219"/>
              <a:r>
                <a:rPr lang="en-US" sz="2800">
                  <a:solidFill>
                    <a:schemeClr val="bg1"/>
                  </a:solidFill>
                  <a:latin typeface="Trebuchet MS" pitchFamily="34" charset="0"/>
                </a:rPr>
                <a:t>When</a:t>
              </a:r>
              <a:r>
                <a:rPr lang="en-US" sz="2800" baseline="0">
                  <a:solidFill>
                    <a:schemeClr val="bg1"/>
                  </a:solidFill>
                  <a:latin typeface="Trebuchet MS" pitchFamily="34" charset="0"/>
                </a:rPr>
                <a:t> you are ready to print your poster</a:t>
              </a:r>
              <a:r>
                <a:rPr lang="en-US" sz="2800">
                  <a:solidFill>
                    <a:schemeClr val="bg1"/>
                  </a:solidFill>
                  <a:latin typeface="Trebuchet MS" pitchFamily="34" charset="0"/>
                </a:rPr>
                <a:t>,</a:t>
              </a:r>
              <a:r>
                <a:rPr lang="en-US" sz="2800" baseline="0">
                  <a:solidFill>
                    <a:schemeClr val="bg1"/>
                  </a:solidFill>
                  <a:latin typeface="Trebuchet MS" pitchFamily="34" charset="0"/>
                </a:rPr>
                <a:t> go online to </a:t>
              </a:r>
              <a:r>
                <a:rPr lang="en-US" sz="2800" b="0">
                  <a:solidFill>
                    <a:schemeClr val="bg1"/>
                  </a:solidFill>
                  <a:latin typeface="Trebuchet MS" pitchFamily="34" charset="0"/>
                </a:rPr>
                <a:t>PosterPresentations.com</a:t>
              </a:r>
              <a:br>
                <a:rPr lang="en-US" sz="2800">
                  <a:solidFill>
                    <a:schemeClr val="bg1"/>
                  </a:solidFill>
                  <a:latin typeface="Trebuchet MS" pitchFamily="34" charset="0"/>
                </a:rPr>
              </a:br>
              <a:endParaRPr lang="en-US" sz="2800">
                <a:solidFill>
                  <a:schemeClr val="bg1"/>
                </a:solidFill>
                <a:latin typeface="Trebuchet MS" pitchFamily="34" charset="0"/>
              </a:endParaRPr>
            </a:p>
            <a:p>
              <a:pPr algn="l" defTabSz="3765639"/>
              <a:r>
                <a:rPr lang="en-US" sz="2800" b="0">
                  <a:solidFill>
                    <a:schemeClr val="bg1"/>
                  </a:solidFill>
                  <a:latin typeface="Trebuchet MS" pitchFamily="34" charset="0"/>
                </a:rPr>
                <a:t>Need</a:t>
              </a:r>
              <a:r>
                <a:rPr lang="en-US" sz="2800" b="0" baseline="0">
                  <a:solidFill>
                    <a:schemeClr val="bg1"/>
                  </a:solidFill>
                  <a:latin typeface="Trebuchet MS" pitchFamily="34" charset="0"/>
                </a:rPr>
                <a:t> assistance? Call us at </a:t>
              </a:r>
              <a:r>
                <a:rPr lang="en-US" sz="2800" b="0">
                  <a:solidFill>
                    <a:srgbClr val="FFC000"/>
                  </a:solidFill>
                  <a:latin typeface="Trebuchet MS" pitchFamily="34" charset="0"/>
                </a:rPr>
                <a:t>1.510.649.3001</a:t>
              </a:r>
            </a:p>
            <a:p>
              <a:pPr algn="l" defTabSz="3765639"/>
              <a:endParaRPr lang="en-US" sz="3600" b="1">
                <a:solidFill>
                  <a:srgbClr val="FFFF00"/>
                </a:solidFill>
                <a:latin typeface="Trebuchet MS" pitchFamily="34" charset="0"/>
              </a:endParaRPr>
            </a:p>
            <a:p>
              <a:pPr algn="ctr"/>
              <a:endParaRPr lang="en-US" sz="2400" b="1">
                <a:solidFill>
                  <a:schemeClr val="bg1"/>
                </a:solidFill>
                <a:latin typeface="Trebuchet MS" pitchFamily="34" charset="0"/>
              </a:endParaRPr>
            </a:p>
            <a:p>
              <a:pPr algn="ctr"/>
              <a:r>
                <a:rPr lang="en-US" sz="4000" b="1" spc="600">
                  <a:solidFill>
                    <a:schemeClr val="bg1"/>
                  </a:solidFill>
                  <a:latin typeface="Trebuchet MS" pitchFamily="34" charset="0"/>
                </a:rPr>
                <a:t>QUICK START</a:t>
              </a:r>
            </a:p>
            <a:p>
              <a:pPr algn="ctr"/>
              <a:endParaRPr lang="en-US" sz="3200" b="1" baseline="0">
                <a:solidFill>
                  <a:schemeClr val="bg1"/>
                </a:solidFill>
                <a:latin typeface="Trebuchet MS" pitchFamily="34" charset="0"/>
              </a:endParaRPr>
            </a:p>
            <a:p>
              <a:pPr algn="ctr"/>
              <a:r>
                <a:rPr lang="en-US" sz="3200" b="1" baseline="0">
                  <a:solidFill>
                    <a:srgbClr val="FFC000"/>
                  </a:solidFill>
                  <a:latin typeface="Trebuchet MS" pitchFamily="34" charset="0"/>
                </a:rPr>
                <a:t>Zoom in and out</a:t>
              </a:r>
            </a:p>
            <a:p>
              <a:pPr marL="1892300" indent="-1892300" algn="l" defTabSz="850900"/>
              <a:r>
                <a:rPr lang="en-US" sz="2400" b="0" baseline="0">
                  <a:solidFill>
                    <a:schemeClr val="bg1"/>
                  </a:solidFill>
                  <a:latin typeface="Trebuchet MS" pitchFamily="34" charset="0"/>
                </a:rPr>
                <a:t>	</a:t>
              </a:r>
              <a:r>
                <a:rPr lang="en-US" sz="2400" b="0" baseline="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a:solidFill>
                    <a:schemeClr val="bg1">
                      <a:lumMod val="75000"/>
                    </a:schemeClr>
                  </a:solidFill>
                  <a:latin typeface="Trebuchet MS" pitchFamily="34" charset="0"/>
                </a:rPr>
                <a:t>	</a:t>
              </a:r>
              <a:r>
                <a:rPr lang="en-US" sz="2400" b="0" baseline="0">
                  <a:solidFill>
                    <a:schemeClr val="bg1">
                      <a:lumMod val="75000"/>
                    </a:schemeClr>
                  </a:solidFill>
                  <a:latin typeface="Trebuchet MS" pitchFamily="34" charset="0"/>
                </a:rPr>
                <a:t>Go to VIEW &gt; ZOOM.</a:t>
              </a:r>
            </a:p>
            <a:p>
              <a:pPr algn="l"/>
              <a:endParaRPr lang="en-US" sz="2800" b="0" baseline="0">
                <a:solidFill>
                  <a:schemeClr val="bg1"/>
                </a:solidFill>
                <a:latin typeface="Trebuchet MS" pitchFamily="34" charset="0"/>
              </a:endParaRPr>
            </a:p>
            <a:p>
              <a:pPr algn="ctr"/>
              <a:r>
                <a:rPr lang="en-US" sz="3200" b="1" baseline="0">
                  <a:solidFill>
                    <a:srgbClr val="FFC000"/>
                  </a:solidFill>
                  <a:latin typeface="Trebuchet MS" pitchFamily="34" charset="0"/>
                </a:rPr>
                <a:t>Title, Authors, and Affiliations</a:t>
              </a:r>
            </a:p>
            <a:p>
              <a:pPr algn="l"/>
              <a:r>
                <a:rPr lang="en-US" sz="2400" b="0" baseline="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The font size of your title should be bigger than your name(s) and institution name(s).</a:t>
              </a:r>
            </a:p>
            <a:p>
              <a:pPr algn="l"/>
              <a:br>
                <a:rPr lang="en-US" sz="2800" b="1" baseline="0">
                  <a:solidFill>
                    <a:schemeClr val="bg1"/>
                  </a:solidFill>
                  <a:latin typeface="Trebuchet MS" pitchFamily="34" charset="0"/>
                </a:rPr>
              </a:br>
              <a:endParaRPr lang="en-US" sz="2800" b="1">
                <a:solidFill>
                  <a:schemeClr val="bg1"/>
                </a:solidFill>
                <a:latin typeface="Trebuchet MS" pitchFamily="34" charset="0"/>
              </a:endParaRPr>
            </a:p>
            <a:p>
              <a:pPr algn="ctr"/>
              <a:endParaRPr lang="en-US" sz="2800" b="1">
                <a:solidFill>
                  <a:srgbClr val="FFC000"/>
                </a:solidFill>
                <a:latin typeface="Trebuchet MS" pitchFamily="34" charset="0"/>
              </a:endParaRPr>
            </a:p>
            <a:p>
              <a:pPr algn="ctr"/>
              <a:endParaRPr lang="en-US" sz="2800" b="1">
                <a:solidFill>
                  <a:srgbClr val="FFC000"/>
                </a:solidFill>
                <a:latin typeface="Trebuchet MS" pitchFamily="34" charset="0"/>
              </a:endParaRPr>
            </a:p>
            <a:p>
              <a:pPr algn="ctr"/>
              <a:r>
                <a:rPr lang="en-US" sz="3200" b="1">
                  <a:solidFill>
                    <a:srgbClr val="FFC000"/>
                  </a:solidFill>
                  <a:latin typeface="Trebuchet MS" pitchFamily="34" charset="0"/>
                </a:rPr>
                <a:t>Adding Logos</a:t>
              </a:r>
              <a:r>
                <a:rPr lang="en-US" sz="3200" b="1" baseline="0">
                  <a:solidFill>
                    <a:srgbClr val="FFC000"/>
                  </a:solidFill>
                  <a:latin typeface="Trebuchet MS" pitchFamily="34" charset="0"/>
                </a:rPr>
                <a:t> / Seals</a:t>
              </a:r>
            </a:p>
            <a:p>
              <a:pPr algn="l"/>
              <a:r>
                <a:rPr lang="en-US" sz="2400" b="0" baseline="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spc="0"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See if your school’s logo is available on our free poster templates page.</a:t>
              </a:r>
            </a:p>
            <a:p>
              <a:pPr algn="l"/>
              <a:endParaRPr lang="en-US" sz="2400" b="0" baseline="0">
                <a:latin typeface="Trebuchet MS" pitchFamily="34" charset="0"/>
              </a:endParaRPr>
            </a:p>
            <a:p>
              <a:pPr algn="ctr"/>
              <a:r>
                <a:rPr lang="en-US" sz="3200" b="1" baseline="0">
                  <a:solidFill>
                    <a:srgbClr val="FFC000"/>
                  </a:solidFill>
                  <a:latin typeface="Trebuchet MS" pitchFamily="34" charset="0"/>
                </a:rPr>
                <a:t>Photographs / Graphics</a:t>
              </a:r>
            </a:p>
            <a:p>
              <a:pPr algn="l" defTabSz="977900"/>
              <a:r>
                <a:rPr lang="en-US" sz="2400" b="0" baseline="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a:solidFill>
                    <a:schemeClr val="bg1">
                      <a:lumMod val="75000"/>
                    </a:schemeClr>
                  </a:solidFill>
                  <a:latin typeface="Trebuchet MS" pitchFamily="34" charset="0"/>
                </a:rPr>
                <a:t>disproportionally.</a:t>
              </a:r>
            </a:p>
            <a:p>
              <a:pPr algn="l" defTabSz="977900"/>
              <a:endParaRPr lang="en-US" sz="2400" b="0" baseline="0">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r>
                <a:rPr lang="en-US" sz="3200" b="1" baseline="0">
                  <a:solidFill>
                    <a:srgbClr val="FFC000"/>
                  </a:solidFill>
                  <a:latin typeface="Trebuchet MS" pitchFamily="34" charset="0"/>
                </a:rPr>
                <a:t>Image Quality Check</a:t>
              </a:r>
            </a:p>
            <a:p>
              <a:pPr lvl="0" algn="l" defTabSz="977900"/>
              <a:r>
                <a:rPr lang="en-US" sz="2400" b="0" baseline="0">
                  <a:solidFill>
                    <a:schemeClr val="bg1">
                      <a:lumMod val="75000"/>
                    </a:schemeClr>
                  </a:solidFill>
                  <a:latin typeface="Trebuchet MS" pitchFamily="34" charset="0"/>
                </a:rPr>
                <a:t>Zoom in and look at your images at 100% magnification. If they look good they will print well. </a:t>
              </a:r>
              <a:endParaRPr lang="en-US" sz="2800" b="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3"/>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4"/>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5"/>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5"/>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a:solidFill>
                        <a:schemeClr val="bg1"/>
                      </a:solidFill>
                    </a:rPr>
                    <a:t>DISTORTED</a:t>
                  </a:r>
                  <a:endParaRPr lang="en-US" sz="700" b="1">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a:solidFill>
                      <a:schemeClr val="bg1"/>
                    </a:solidFill>
                  </a:rPr>
                  <a:t>Corner</a:t>
                </a:r>
                <a:r>
                  <a:rPr lang="en-US" sz="1600" baseline="0">
                    <a:solidFill>
                      <a:schemeClr val="bg1"/>
                    </a:solidFill>
                  </a:rPr>
                  <a:t> handles</a:t>
                </a:r>
                <a:endParaRPr lang="en-US" sz="160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41" name="Object 40"/>
                          <p:cNvPicPr/>
                          <p:nvPr/>
                        </p:nvPicPr>
                        <p:blipFill>
                          <a:blip r:embed="rId8"/>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43" name="Object 42"/>
                          <p:cNvPicPr/>
                          <p:nvPr/>
                        </p:nvPicPr>
                        <p:blipFill>
                          <a:blip r:embed="rId10"/>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a:solidFill>
                      <a:srgbClr val="92D050"/>
                    </a:solidFill>
                  </a:rPr>
                  <a:t>Good</a:t>
                </a:r>
                <a:r>
                  <a:rPr lang="en-US" sz="1600" baseline="0">
                    <a:solidFill>
                      <a:srgbClr val="92D050"/>
                    </a:solidFill>
                  </a:rPr>
                  <a:t> </a:t>
                </a:r>
                <a:r>
                  <a:rPr lang="en-US" sz="1600" baseline="0">
                    <a:solidFill>
                      <a:schemeClr val="bg1"/>
                    </a:solidFill>
                  </a:rPr>
                  <a:t>printing quality</a:t>
                </a:r>
                <a:endParaRPr lang="en-US" sz="160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a:solidFill>
                      <a:srgbClr val="FF0000"/>
                    </a:solidFill>
                  </a:rPr>
                  <a:t>Bad </a:t>
                </a:r>
                <a:r>
                  <a:rPr lang="en-US" sz="160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a:solidFill>
                    <a:schemeClr val="bg1"/>
                  </a:solidFill>
                  <a:latin typeface="Trebuchet MS" pitchFamily="34" charset="0"/>
                </a:rPr>
                <a:t>QUICK START (cont.)</a:t>
              </a:r>
            </a:p>
            <a:p>
              <a:pPr algn="ctr"/>
              <a:endParaRPr lang="en-US" sz="3600" b="1" baseline="0">
                <a:solidFill>
                  <a:schemeClr val="bg1"/>
                </a:solidFill>
                <a:latin typeface="Trebuchet MS" pitchFamily="34" charset="0"/>
              </a:endParaRPr>
            </a:p>
            <a:p>
              <a:pPr algn="ctr"/>
              <a:r>
                <a:rPr lang="en-US" sz="3200" b="1" baseline="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r>
                <a:rPr lang="en-US" sz="2400" b="0" baseline="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Text</a:t>
              </a:r>
            </a:p>
            <a:p>
              <a:pPr marL="3265488" lvl="2" indent="0" algn="l" defTabSz="114300"/>
              <a:r>
                <a:rPr lang="en-US" sz="2400" b="0" baseline="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 </a:t>
              </a:r>
              <a:r>
                <a:rPr kumimoji="0" lang="en-US" sz="3200" b="1" i="0" u="none" strike="noStrike" kern="1200" cap="none" spc="0" normalizeH="0" baseline="0" noProof="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a:solidFill>
                  <a:schemeClr val="bg1">
                    <a:lumMod val="75000"/>
                  </a:schemeClr>
                </a:solidFill>
                <a:latin typeface="Trebuchet MS" pitchFamily="34" charset="0"/>
              </a:endParaRPr>
            </a:p>
            <a:p>
              <a:pPr marL="1518341" lvl="2"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Tables</a:t>
              </a:r>
            </a:p>
            <a:p>
              <a:pPr marL="1730375" lvl="1" indent="0" algn="l" defTabSz="114300"/>
              <a:r>
                <a:rPr lang="en-US" sz="2400" b="0" baseline="0">
                  <a:solidFill>
                    <a:schemeClr val="bg1">
                      <a:lumMod val="75000"/>
                    </a:schemeClr>
                  </a:solidFill>
                  <a:latin typeface="Trebuchet MS" pitchFamily="34" charset="0"/>
                </a:rPr>
                <a:t>To add a table from scratch go to the INSERT menu and </a:t>
              </a:r>
              <a:br>
                <a:rPr lang="en-US" sz="2400" b="0" baseline="0">
                  <a:solidFill>
                    <a:schemeClr val="bg1">
                      <a:lumMod val="75000"/>
                    </a:schemeClr>
                  </a:solidFill>
                  <a:latin typeface="Trebuchet MS" pitchFamily="34" charset="0"/>
                </a:rPr>
              </a:br>
              <a:r>
                <a:rPr lang="en-US" sz="2400" b="0" baseline="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56" name="Object 55"/>
                        <p:cNvPicPr/>
                        <p:nvPr/>
                      </p:nvPicPr>
                      <p:blipFill>
                        <a:blip r:embed="rId12"/>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3"/>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58" name="Object 57"/>
                        <p:cNvPicPr/>
                        <p:nvPr/>
                      </p:nvPicPr>
                      <p:blipFill>
                        <a:blip r:embed="rId15"/>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a:solidFill>
                      <a:schemeClr val="tx2"/>
                    </a:solidFill>
                    <a:latin typeface="Trebuchet MS" pitchFamily="34" charset="0"/>
                  </a:rPr>
                  <a:t>Student</a:t>
                </a:r>
                <a:r>
                  <a:rPr lang="en-US" sz="2400" baseline="0">
                    <a:solidFill>
                      <a:schemeClr val="tx2"/>
                    </a:solidFill>
                    <a:latin typeface="Trebuchet MS" pitchFamily="34" charset="0"/>
                  </a:rPr>
                  <a:t> discounts are available on our </a:t>
                </a:r>
                <a:r>
                  <a:rPr lang="en-US" sz="2400" baseline="0" err="1">
                    <a:solidFill>
                      <a:schemeClr val="tx2"/>
                    </a:solidFill>
                    <a:latin typeface="Trebuchet MS" pitchFamily="34" charset="0"/>
                  </a:rPr>
                  <a:t>Facebook</a:t>
                </a:r>
                <a:r>
                  <a:rPr lang="en-US" sz="2400" baseline="0">
                    <a:solidFill>
                      <a:schemeClr val="tx2"/>
                    </a:solidFill>
                    <a:latin typeface="Trebuchet MS" pitchFamily="34" charset="0"/>
                  </a:rPr>
                  <a:t> page.</a:t>
                </a:r>
                <a:br>
                  <a:rPr lang="en-US" sz="2400" baseline="0">
                    <a:solidFill>
                      <a:schemeClr val="tx2"/>
                    </a:solidFill>
                    <a:latin typeface="Trebuchet MS" pitchFamily="34" charset="0"/>
                  </a:rPr>
                </a:br>
                <a:r>
                  <a:rPr lang="en-US" sz="2400" baseline="0">
                    <a:solidFill>
                      <a:schemeClr val="tx2"/>
                    </a:solidFill>
                    <a:latin typeface="Trebuchet MS" pitchFamily="34" charset="0"/>
                  </a:rPr>
                  <a:t>Go to </a:t>
                </a:r>
                <a:r>
                  <a:rPr lang="en-US" sz="2400" u="sng" baseline="0">
                    <a:solidFill>
                      <a:schemeClr val="tx2"/>
                    </a:solidFill>
                    <a:latin typeface="Trebuchet MS" pitchFamily="34" charset="0"/>
                  </a:rPr>
                  <a:t>PosterPresentations.com</a:t>
                </a:r>
                <a:r>
                  <a:rPr lang="en-US" sz="2400" baseline="0">
                    <a:solidFill>
                      <a:schemeClr val="tx2"/>
                    </a:solidFill>
                    <a:latin typeface="Trebuchet MS" pitchFamily="34" charset="0"/>
                  </a:rPr>
                  <a:t> and click on the FB icon. </a:t>
                </a:r>
                <a:endParaRPr lang="en-US" sz="2400">
                  <a:solidFill>
                    <a:schemeClr val="tx2"/>
                  </a:solidFill>
                  <a:latin typeface="Trebuchet MS" pitchFamily="34" charset="0"/>
                </a:endParaRPr>
              </a:p>
            </p:txBody>
          </p:sp>
        </p:grpSp>
      </p:gr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userDrawn="1"/>
        </p:nvSpPr>
        <p:spPr>
          <a:xfrm>
            <a:off x="44487207" y="31252910"/>
            <a:ext cx="7629577" cy="1399638"/>
          </a:xfrm>
          <a:prstGeom prst="rect">
            <a:avLst/>
          </a:prstGeom>
          <a:noFill/>
        </p:spPr>
        <p:txBody>
          <a:bodyPr wrap="square" lIns="65304" tIns="32651" rIns="65304" bIns="32651" rtlCol="0">
            <a:spAutoFit/>
          </a:bodyPr>
          <a:lstStyle/>
          <a:p>
            <a:pPr marL="400050" indent="-400050">
              <a:lnSpc>
                <a:spcPts val="2600"/>
              </a:lnSpc>
            </a:pPr>
            <a:r>
              <a:rPr lang="en-US" sz="2800">
                <a:solidFill>
                  <a:schemeClr val="bg1"/>
                </a:solidFill>
              </a:rPr>
              <a:t>© 2015</a:t>
            </a:r>
            <a:r>
              <a:rPr lang="en-US" sz="2800" baseline="0">
                <a:solidFill>
                  <a:schemeClr val="bg1"/>
                </a:solidFill>
              </a:rPr>
              <a:t> </a:t>
            </a:r>
            <a:r>
              <a:rPr lang="en-US" sz="2800">
                <a:solidFill>
                  <a:schemeClr val="bg1"/>
                </a:solidFill>
              </a:rPr>
              <a:t>PosterPresentations.com</a:t>
            </a:r>
            <a:br>
              <a:rPr lang="en-US" sz="2800">
                <a:solidFill>
                  <a:schemeClr val="bg1"/>
                </a:solidFill>
              </a:rPr>
            </a:br>
            <a:r>
              <a:rPr lang="en-US" sz="2400">
                <a:solidFill>
                  <a:schemeClr val="bg1"/>
                </a:solidFill>
              </a:rPr>
              <a:t>2117 Fourth Street ,</a:t>
            </a:r>
            <a:r>
              <a:rPr lang="en-US" sz="2400" baseline="0">
                <a:solidFill>
                  <a:schemeClr val="bg1"/>
                </a:solidFill>
              </a:rPr>
              <a:t> Unit C</a:t>
            </a:r>
          </a:p>
          <a:p>
            <a:pPr marL="400050" indent="-400050">
              <a:lnSpc>
                <a:spcPts val="2600"/>
              </a:lnSpc>
            </a:pPr>
            <a:r>
              <a:rPr lang="en-US" sz="2400" baseline="0">
                <a:solidFill>
                  <a:schemeClr val="bg1"/>
                </a:solidFill>
              </a:rPr>
              <a:t>	Berkeley CA </a:t>
            </a:r>
            <a:r>
              <a:rPr lang="en-US" sz="2000" baseline="0">
                <a:solidFill>
                  <a:schemeClr val="bg1"/>
                </a:solidFill>
              </a:rPr>
              <a:t>94710</a:t>
            </a:r>
            <a:endParaRPr lang="en-US" sz="2400" baseline="0">
              <a:solidFill>
                <a:schemeClr val="bg1"/>
              </a:solidFill>
            </a:endParaRPr>
          </a:p>
          <a:p>
            <a:pPr marL="400050" indent="-400050">
              <a:lnSpc>
                <a:spcPts val="2600"/>
              </a:lnSpc>
            </a:pPr>
            <a:r>
              <a:rPr lang="en-US" sz="2400" b="1" baseline="0">
                <a:solidFill>
                  <a:srgbClr val="FFFF00"/>
                </a:solidFill>
              </a:rPr>
              <a:t>	posterpresenter@gmail.com</a:t>
            </a:r>
            <a:endParaRPr lang="en-US" sz="2800" b="1">
              <a:solidFill>
                <a:srgbClr val="FFFF00"/>
              </a:solidFill>
            </a:endParaRP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a:solidFill>
                    <a:schemeClr val="bg1"/>
                  </a:solidFill>
                  <a:latin typeface="Trebuchet MS" pitchFamily="34" charset="0"/>
                </a:rPr>
                <a:t>QUICK START (cont.)</a:t>
              </a:r>
            </a:p>
            <a:p>
              <a:pPr algn="ctr"/>
              <a:endParaRPr lang="en-US" sz="3600" b="1" baseline="0">
                <a:solidFill>
                  <a:schemeClr val="bg1"/>
                </a:solidFill>
                <a:latin typeface="Trebuchet MS" pitchFamily="34" charset="0"/>
              </a:endParaRPr>
            </a:p>
            <a:p>
              <a:pPr algn="ctr"/>
              <a:r>
                <a:rPr lang="en-US" sz="3200" b="1" baseline="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r>
                <a:rPr lang="en-US" sz="2400" b="0" baseline="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Text</a:t>
              </a:r>
            </a:p>
            <a:p>
              <a:pPr marL="3265488" lvl="2" indent="0" algn="l" defTabSz="114300"/>
              <a:r>
                <a:rPr lang="en-US" sz="2400" b="0" baseline="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 </a:t>
              </a:r>
              <a:r>
                <a:rPr kumimoji="0" lang="en-US" sz="3200" b="1" i="0" u="none" strike="noStrike" kern="1200" cap="none" spc="0" normalizeH="0" baseline="0" noProof="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a:solidFill>
                  <a:schemeClr val="bg1">
                    <a:lumMod val="75000"/>
                  </a:schemeClr>
                </a:solidFill>
                <a:latin typeface="Trebuchet MS" pitchFamily="34" charset="0"/>
              </a:endParaRPr>
            </a:p>
            <a:p>
              <a:pPr marL="1518341" lvl="2"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Tables</a:t>
              </a:r>
            </a:p>
            <a:p>
              <a:pPr marL="1730375" lvl="1" indent="0" algn="l" defTabSz="114300"/>
              <a:r>
                <a:rPr lang="en-US" sz="2400" b="0" baseline="0">
                  <a:solidFill>
                    <a:schemeClr val="bg1">
                      <a:lumMod val="75000"/>
                    </a:schemeClr>
                  </a:solidFill>
                  <a:latin typeface="Trebuchet MS" pitchFamily="34" charset="0"/>
                </a:rPr>
                <a:t>To add a table from scratch go to the INSERT menu and </a:t>
              </a:r>
              <a:br>
                <a:rPr lang="en-US" sz="2400" b="0" baseline="0">
                  <a:solidFill>
                    <a:schemeClr val="bg1">
                      <a:lumMod val="75000"/>
                    </a:schemeClr>
                  </a:solidFill>
                  <a:latin typeface="Trebuchet MS" pitchFamily="34" charset="0"/>
                </a:rPr>
              </a:br>
              <a:r>
                <a:rPr lang="en-US" sz="2400" b="0" baseline="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name="Image" r:id="rId3" imgW="4571280" imgH="1688760" progId="Photoshop.Image.13">
                    <p:embed/>
                  </p:oleObj>
                </mc:Choice>
                <mc:Fallback>
                  <p:oleObj name="Image" r:id="rId3" imgW="4571280" imgH="1688760" progId="Photoshop.Image.13">
                    <p:embed/>
                    <p:pic>
                      <p:nvPicPr>
                        <p:cNvPr id="46" name="Object 45"/>
                        <p:cNvPicPr/>
                        <p:nvPr/>
                      </p:nvPicPr>
                      <p:blipFill>
                        <a:blip r:embed="rId4"/>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6" imgW="1574280" imgH="1053720" progId="Photoshop.Image.13">
                    <p:embed/>
                  </p:oleObj>
                </mc:Choice>
                <mc:Fallback>
                  <p:oleObj name="Image" r:id="rId6" imgW="1574280" imgH="1053720" progId="Photoshop.Image.13">
                    <p:embed/>
                    <p:pic>
                      <p:nvPicPr>
                        <p:cNvPr id="48" name="Object 47"/>
                        <p:cNvPicPr/>
                        <p:nvPr/>
                      </p:nvPicPr>
                      <p:blipFill>
                        <a:blip r:embed="rId7"/>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8"/>
              </p:cNvPr>
              <p:cNvPicPr>
                <a:picLocks noChangeAspect="1" noChangeArrowheads="1"/>
              </p:cNvPicPr>
              <p:nvPr userDrawn="1"/>
            </p:nvPicPr>
            <p:blipFill>
              <a:blip r:embed="rId9"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a:solidFill>
                      <a:schemeClr val="tx2"/>
                    </a:solidFill>
                    <a:latin typeface="Trebuchet MS" pitchFamily="34" charset="0"/>
                  </a:rPr>
                  <a:t>Student</a:t>
                </a:r>
                <a:r>
                  <a:rPr lang="en-US" sz="2400" baseline="0">
                    <a:solidFill>
                      <a:schemeClr val="tx2"/>
                    </a:solidFill>
                    <a:latin typeface="Trebuchet MS" pitchFamily="34" charset="0"/>
                  </a:rPr>
                  <a:t> discounts are available on our </a:t>
                </a:r>
                <a:r>
                  <a:rPr lang="en-US" sz="2400" baseline="0" err="1">
                    <a:solidFill>
                      <a:schemeClr val="tx2"/>
                    </a:solidFill>
                    <a:latin typeface="Trebuchet MS" pitchFamily="34" charset="0"/>
                  </a:rPr>
                  <a:t>Facebook</a:t>
                </a:r>
                <a:r>
                  <a:rPr lang="en-US" sz="2400" baseline="0">
                    <a:solidFill>
                      <a:schemeClr val="tx2"/>
                    </a:solidFill>
                    <a:latin typeface="Trebuchet MS" pitchFamily="34" charset="0"/>
                  </a:rPr>
                  <a:t> page.</a:t>
                </a:r>
                <a:br>
                  <a:rPr lang="en-US" sz="2400" baseline="0">
                    <a:solidFill>
                      <a:schemeClr val="tx2"/>
                    </a:solidFill>
                    <a:latin typeface="Trebuchet MS" pitchFamily="34" charset="0"/>
                  </a:rPr>
                </a:br>
                <a:r>
                  <a:rPr lang="en-US" sz="2400" baseline="0">
                    <a:solidFill>
                      <a:schemeClr val="tx2"/>
                    </a:solidFill>
                    <a:latin typeface="Trebuchet MS" pitchFamily="34" charset="0"/>
                  </a:rPr>
                  <a:t>Go to </a:t>
                </a:r>
                <a:r>
                  <a:rPr lang="en-US" sz="2400" u="sng" baseline="0">
                    <a:solidFill>
                      <a:schemeClr val="tx2"/>
                    </a:solidFill>
                    <a:latin typeface="Trebuchet MS" pitchFamily="34" charset="0"/>
                  </a:rPr>
                  <a:t>PosterPresentations.com</a:t>
                </a:r>
                <a:r>
                  <a:rPr lang="en-US" sz="2400" baseline="0">
                    <a:solidFill>
                      <a:schemeClr val="tx2"/>
                    </a:solidFill>
                    <a:latin typeface="Trebuchet MS" pitchFamily="34" charset="0"/>
                  </a:rPr>
                  <a:t> and click on the FB icon. </a:t>
                </a:r>
                <a:endParaRPr lang="en-US" sz="2400">
                  <a:solidFill>
                    <a:schemeClr val="tx2"/>
                  </a:solidFill>
                  <a:latin typeface="Trebuchet MS" pitchFamily="34" charset="0"/>
                </a:endParaRPr>
              </a:p>
            </p:txBody>
          </p:sp>
        </p:gr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a:solidFill>
                    <a:srgbClr val="FF0000"/>
                  </a:solidFill>
                  <a:latin typeface="Trebuchet MS" pitchFamily="34" charset="0"/>
                </a:rPr>
                <a:t>(—THIS SIDEBAR DOES NOT PRINT—)</a:t>
              </a:r>
              <a:endParaRPr lang="en-US" sz="3200" b="1" spc="600">
                <a:solidFill>
                  <a:schemeClr val="bg1"/>
                </a:solidFill>
                <a:latin typeface="Trebuchet MS" pitchFamily="34" charset="0"/>
              </a:endParaRPr>
            </a:p>
            <a:p>
              <a:pPr algn="ctr"/>
              <a:r>
                <a:rPr lang="en-US" sz="4000" b="1" spc="600">
                  <a:solidFill>
                    <a:schemeClr val="bg1"/>
                  </a:solidFill>
                  <a:latin typeface="Trebuchet MS" pitchFamily="34" charset="0"/>
                </a:rPr>
                <a:t>DESIGN</a:t>
              </a:r>
              <a:r>
                <a:rPr lang="en-US" sz="4000" b="1" spc="600" baseline="0">
                  <a:solidFill>
                    <a:schemeClr val="bg1"/>
                  </a:solidFill>
                  <a:latin typeface="Trebuchet MS" pitchFamily="34" charset="0"/>
                </a:rPr>
                <a:t> </a:t>
              </a:r>
              <a:r>
                <a:rPr lang="en-US" sz="4000" b="1" spc="600">
                  <a:solidFill>
                    <a:schemeClr val="bg1"/>
                  </a:solidFill>
                  <a:latin typeface="Trebuchet MS" pitchFamily="34" charset="0"/>
                </a:rPr>
                <a:t>GUIDE</a:t>
              </a:r>
            </a:p>
            <a:p>
              <a:pPr algn="ctr"/>
              <a:endParaRPr lang="en-US" sz="2800" b="1">
                <a:latin typeface="Trebuchet MS" pitchFamily="34" charset="0"/>
              </a:endParaRPr>
            </a:p>
            <a:p>
              <a:pPr defTabSz="3765639"/>
              <a:r>
                <a:rPr lang="en-US" sz="2800" i="0">
                  <a:latin typeface="Trebuchet MS" pitchFamily="34" charset="0"/>
                </a:rPr>
                <a:t>This PowerPoint</a:t>
              </a:r>
              <a:r>
                <a:rPr lang="en-US" sz="2800" i="0" baseline="0">
                  <a:latin typeface="Trebuchet MS" pitchFamily="34" charset="0"/>
                </a:rPr>
                <a:t> </a:t>
              </a:r>
              <a:r>
                <a:rPr lang="en-US" sz="2800" i="0">
                  <a:latin typeface="Trebuchet MS" pitchFamily="34" charset="0"/>
                </a:rPr>
                <a:t>2007 template produces</a:t>
              </a:r>
              <a:r>
                <a:rPr lang="en-US" sz="2800" i="0" baseline="0">
                  <a:latin typeface="Trebuchet MS" pitchFamily="34" charset="0"/>
                </a:rPr>
                <a:t> </a:t>
              </a:r>
              <a:r>
                <a:rPr lang="en-US" sz="2800" i="0">
                  <a:latin typeface="Trebuchet MS" pitchFamily="34" charset="0"/>
                </a:rPr>
                <a:t>a 36”x48” presentation poster. </a:t>
              </a:r>
              <a:r>
                <a:rPr lang="en-US" sz="2800">
                  <a:latin typeface="Trebuchet MS" pitchFamily="34" charset="0"/>
                </a:rPr>
                <a:t>You</a:t>
              </a:r>
              <a:r>
                <a:rPr lang="en-US" sz="2800" baseline="0">
                  <a:latin typeface="Trebuchet MS" pitchFamily="34" charset="0"/>
                </a:rPr>
                <a:t> can u</a:t>
              </a:r>
              <a:r>
                <a:rPr lang="en-US" sz="2800">
                  <a:latin typeface="Trebuchet MS" pitchFamily="34" charset="0"/>
                </a:rPr>
                <a:t>se</a:t>
              </a:r>
              <a:r>
                <a:rPr lang="en-US" sz="2800" baseline="0">
                  <a:latin typeface="Trebuchet MS" pitchFamily="34" charset="0"/>
                </a:rPr>
                <a:t> it to create your research poster and </a:t>
              </a:r>
              <a:r>
                <a:rPr lang="en-US" sz="2800">
                  <a:latin typeface="Trebuchet MS" pitchFamily="34" charset="0"/>
                </a:rPr>
                <a:t>save valuable time placing titles, subtitles,</a:t>
              </a:r>
              <a:r>
                <a:rPr lang="en-US" sz="2800" baseline="0">
                  <a:latin typeface="Trebuchet MS" pitchFamily="34" charset="0"/>
                </a:rPr>
                <a:t> text, and graphics</a:t>
              </a:r>
              <a:r>
                <a:rPr lang="en-US" sz="2800">
                  <a:latin typeface="Trebuchet MS" pitchFamily="34" charset="0"/>
                </a:rPr>
                <a:t>. </a:t>
              </a:r>
            </a:p>
            <a:p>
              <a:pPr defTabSz="3765639"/>
              <a:endParaRPr lang="en-US" sz="2800">
                <a:latin typeface="Trebuchet MS" pitchFamily="34" charset="0"/>
              </a:endParaRPr>
            </a:p>
            <a:p>
              <a:pPr defTabSz="4389219"/>
              <a:r>
                <a:rPr lang="en-US" sz="2800">
                  <a:latin typeface="Trebuchet MS" pitchFamily="34" charset="0"/>
                </a:rPr>
                <a:t>We provide a series of online tutorials that will guide you through the poster design process and answer your poster production questions. To view our template tutorials, go online to </a:t>
              </a:r>
              <a:r>
                <a:rPr lang="en-US" sz="2800" b="1">
                  <a:solidFill>
                    <a:srgbClr val="FFC000"/>
                  </a:solidFill>
                  <a:latin typeface="Trebuchet MS" pitchFamily="34" charset="0"/>
                </a:rPr>
                <a:t>PosterPresentations.com</a:t>
              </a:r>
              <a:r>
                <a:rPr lang="en-US" sz="2800" b="1">
                  <a:solidFill>
                    <a:schemeClr val="bg1"/>
                  </a:solidFill>
                  <a:latin typeface="Trebuchet MS" pitchFamily="34" charset="0"/>
                </a:rPr>
                <a:t> </a:t>
              </a:r>
              <a:r>
                <a:rPr lang="en-US" sz="2800">
                  <a:solidFill>
                    <a:schemeClr val="bg1"/>
                  </a:solidFill>
                  <a:latin typeface="Trebuchet MS" pitchFamily="34" charset="0"/>
                </a:rPr>
                <a:t>and click on HELP DESK.</a:t>
              </a:r>
            </a:p>
            <a:p>
              <a:pPr defTabSz="4389219"/>
              <a:endParaRPr lang="en-US" sz="2800">
                <a:latin typeface="Trebuchet MS" pitchFamily="34" charset="0"/>
              </a:endParaRPr>
            </a:p>
            <a:p>
              <a:pPr defTabSz="4389219"/>
              <a:r>
                <a:rPr lang="en-US" sz="2800">
                  <a:solidFill>
                    <a:schemeClr val="bg1"/>
                  </a:solidFill>
                  <a:latin typeface="Trebuchet MS" pitchFamily="34" charset="0"/>
                </a:rPr>
                <a:t>When</a:t>
              </a:r>
              <a:r>
                <a:rPr lang="en-US" sz="2800" baseline="0">
                  <a:solidFill>
                    <a:schemeClr val="bg1"/>
                  </a:solidFill>
                  <a:latin typeface="Trebuchet MS" pitchFamily="34" charset="0"/>
                </a:rPr>
                <a:t> you are ready to print your poster</a:t>
              </a:r>
              <a:r>
                <a:rPr lang="en-US" sz="2800">
                  <a:solidFill>
                    <a:schemeClr val="bg1"/>
                  </a:solidFill>
                  <a:latin typeface="Trebuchet MS" pitchFamily="34" charset="0"/>
                </a:rPr>
                <a:t>,</a:t>
              </a:r>
              <a:r>
                <a:rPr lang="en-US" sz="2800" baseline="0">
                  <a:solidFill>
                    <a:schemeClr val="bg1"/>
                  </a:solidFill>
                  <a:latin typeface="Trebuchet MS" pitchFamily="34" charset="0"/>
                </a:rPr>
                <a:t> go online to </a:t>
              </a:r>
              <a:r>
                <a:rPr lang="en-US" sz="2800" b="0">
                  <a:solidFill>
                    <a:schemeClr val="bg1"/>
                  </a:solidFill>
                  <a:latin typeface="Trebuchet MS" pitchFamily="34" charset="0"/>
                </a:rPr>
                <a:t>PosterPresentations.com</a:t>
              </a:r>
              <a:br>
                <a:rPr lang="en-US" sz="2800">
                  <a:solidFill>
                    <a:schemeClr val="bg1"/>
                  </a:solidFill>
                  <a:latin typeface="Trebuchet MS" pitchFamily="34" charset="0"/>
                </a:rPr>
              </a:br>
              <a:endParaRPr lang="en-US" sz="2800">
                <a:solidFill>
                  <a:schemeClr val="bg1"/>
                </a:solidFill>
                <a:latin typeface="Trebuchet MS" pitchFamily="34" charset="0"/>
              </a:endParaRPr>
            </a:p>
            <a:p>
              <a:pPr algn="l" defTabSz="3765639"/>
              <a:r>
                <a:rPr lang="en-US" sz="2800" b="0">
                  <a:solidFill>
                    <a:schemeClr val="bg1"/>
                  </a:solidFill>
                  <a:latin typeface="Trebuchet MS" pitchFamily="34" charset="0"/>
                </a:rPr>
                <a:t>Need</a:t>
              </a:r>
              <a:r>
                <a:rPr lang="en-US" sz="2800" b="0" baseline="0">
                  <a:solidFill>
                    <a:schemeClr val="bg1"/>
                  </a:solidFill>
                  <a:latin typeface="Trebuchet MS" pitchFamily="34" charset="0"/>
                </a:rPr>
                <a:t> assistance? Call us at </a:t>
              </a:r>
              <a:r>
                <a:rPr lang="en-US" sz="2800" b="0">
                  <a:solidFill>
                    <a:srgbClr val="FFC000"/>
                  </a:solidFill>
                  <a:latin typeface="Trebuchet MS" pitchFamily="34" charset="0"/>
                </a:rPr>
                <a:t>1.510.649.3001</a:t>
              </a:r>
            </a:p>
            <a:p>
              <a:pPr algn="l" defTabSz="3765639"/>
              <a:endParaRPr lang="en-US" sz="3600" b="1">
                <a:solidFill>
                  <a:srgbClr val="FFFF00"/>
                </a:solidFill>
                <a:latin typeface="Trebuchet MS" pitchFamily="34" charset="0"/>
              </a:endParaRPr>
            </a:p>
            <a:p>
              <a:pPr algn="ctr"/>
              <a:endParaRPr lang="en-US" sz="2400" b="1">
                <a:solidFill>
                  <a:schemeClr val="bg1"/>
                </a:solidFill>
                <a:latin typeface="Trebuchet MS" pitchFamily="34" charset="0"/>
              </a:endParaRPr>
            </a:p>
            <a:p>
              <a:pPr algn="ctr"/>
              <a:r>
                <a:rPr lang="en-US" sz="4000" b="1" spc="600">
                  <a:solidFill>
                    <a:schemeClr val="bg1"/>
                  </a:solidFill>
                  <a:latin typeface="Trebuchet MS" pitchFamily="34" charset="0"/>
                </a:rPr>
                <a:t>QUICK START</a:t>
              </a:r>
            </a:p>
            <a:p>
              <a:pPr algn="ctr"/>
              <a:endParaRPr lang="en-US" sz="3200" b="1" baseline="0">
                <a:solidFill>
                  <a:schemeClr val="bg1"/>
                </a:solidFill>
                <a:latin typeface="Trebuchet MS" pitchFamily="34" charset="0"/>
              </a:endParaRPr>
            </a:p>
            <a:p>
              <a:pPr algn="ctr"/>
              <a:r>
                <a:rPr lang="en-US" sz="3200" b="1" baseline="0">
                  <a:solidFill>
                    <a:srgbClr val="FFC000"/>
                  </a:solidFill>
                  <a:latin typeface="Trebuchet MS" pitchFamily="34" charset="0"/>
                </a:rPr>
                <a:t>Zoom in and out</a:t>
              </a:r>
            </a:p>
            <a:p>
              <a:pPr marL="1892300" indent="-1892300" algn="l" defTabSz="850900"/>
              <a:r>
                <a:rPr lang="en-US" sz="2400" b="0" baseline="0">
                  <a:solidFill>
                    <a:schemeClr val="bg1"/>
                  </a:solidFill>
                  <a:latin typeface="Trebuchet MS" pitchFamily="34" charset="0"/>
                </a:rPr>
                <a:t>	</a:t>
              </a:r>
              <a:r>
                <a:rPr lang="en-US" sz="2400" b="0" baseline="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a:solidFill>
                    <a:schemeClr val="bg1">
                      <a:lumMod val="75000"/>
                    </a:schemeClr>
                  </a:solidFill>
                  <a:latin typeface="Trebuchet MS" pitchFamily="34" charset="0"/>
                </a:rPr>
                <a:t>	</a:t>
              </a:r>
              <a:r>
                <a:rPr lang="en-US" sz="2400" b="0" baseline="0">
                  <a:solidFill>
                    <a:schemeClr val="bg1">
                      <a:lumMod val="75000"/>
                    </a:schemeClr>
                  </a:solidFill>
                  <a:latin typeface="Trebuchet MS" pitchFamily="34" charset="0"/>
                </a:rPr>
                <a:t>Go to VIEW &gt; ZOOM.</a:t>
              </a:r>
            </a:p>
            <a:p>
              <a:pPr algn="l"/>
              <a:endParaRPr lang="en-US" sz="2800" b="0" baseline="0">
                <a:solidFill>
                  <a:schemeClr val="bg1"/>
                </a:solidFill>
                <a:latin typeface="Trebuchet MS" pitchFamily="34" charset="0"/>
              </a:endParaRPr>
            </a:p>
            <a:p>
              <a:pPr algn="ctr"/>
              <a:r>
                <a:rPr lang="en-US" sz="3200" b="1" baseline="0">
                  <a:solidFill>
                    <a:srgbClr val="FFC000"/>
                  </a:solidFill>
                  <a:latin typeface="Trebuchet MS" pitchFamily="34" charset="0"/>
                </a:rPr>
                <a:t>Title, Authors, and Affiliations</a:t>
              </a:r>
            </a:p>
            <a:p>
              <a:pPr algn="l"/>
              <a:r>
                <a:rPr lang="en-US" sz="2400" b="0" baseline="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The font size of your title should be bigger than your name(s) and institution name(s).</a:t>
              </a:r>
            </a:p>
            <a:p>
              <a:pPr algn="l"/>
              <a:br>
                <a:rPr lang="en-US" sz="2800" b="1" baseline="0">
                  <a:solidFill>
                    <a:schemeClr val="bg1"/>
                  </a:solidFill>
                  <a:latin typeface="Trebuchet MS" pitchFamily="34" charset="0"/>
                </a:rPr>
              </a:br>
              <a:endParaRPr lang="en-US" sz="2800" b="1">
                <a:solidFill>
                  <a:schemeClr val="bg1"/>
                </a:solidFill>
                <a:latin typeface="Trebuchet MS" pitchFamily="34" charset="0"/>
              </a:endParaRPr>
            </a:p>
            <a:p>
              <a:pPr algn="ctr"/>
              <a:endParaRPr lang="en-US" sz="2800" b="1">
                <a:solidFill>
                  <a:srgbClr val="FFC000"/>
                </a:solidFill>
                <a:latin typeface="Trebuchet MS" pitchFamily="34" charset="0"/>
              </a:endParaRPr>
            </a:p>
            <a:p>
              <a:pPr algn="ctr"/>
              <a:endParaRPr lang="en-US" sz="2800" b="1">
                <a:solidFill>
                  <a:srgbClr val="FFC000"/>
                </a:solidFill>
                <a:latin typeface="Trebuchet MS" pitchFamily="34" charset="0"/>
              </a:endParaRPr>
            </a:p>
            <a:p>
              <a:pPr algn="ctr"/>
              <a:r>
                <a:rPr lang="en-US" sz="3200" b="1">
                  <a:solidFill>
                    <a:srgbClr val="FFC000"/>
                  </a:solidFill>
                  <a:latin typeface="Trebuchet MS" pitchFamily="34" charset="0"/>
                </a:rPr>
                <a:t>Adding Logos</a:t>
              </a:r>
              <a:r>
                <a:rPr lang="en-US" sz="3200" b="1" baseline="0">
                  <a:solidFill>
                    <a:srgbClr val="FFC000"/>
                  </a:solidFill>
                  <a:latin typeface="Trebuchet MS" pitchFamily="34" charset="0"/>
                </a:rPr>
                <a:t> / Seals</a:t>
              </a:r>
            </a:p>
            <a:p>
              <a:pPr algn="l"/>
              <a:r>
                <a:rPr lang="en-US" sz="2400" b="0" baseline="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spc="0"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See if your school’s logo is available on our free poster templates page.</a:t>
              </a:r>
            </a:p>
            <a:p>
              <a:pPr algn="l"/>
              <a:endParaRPr lang="en-US" sz="2400" b="0" baseline="0">
                <a:latin typeface="Trebuchet MS" pitchFamily="34" charset="0"/>
              </a:endParaRPr>
            </a:p>
            <a:p>
              <a:pPr algn="ctr"/>
              <a:r>
                <a:rPr lang="en-US" sz="3200" b="1" baseline="0">
                  <a:solidFill>
                    <a:srgbClr val="FFC000"/>
                  </a:solidFill>
                  <a:latin typeface="Trebuchet MS" pitchFamily="34" charset="0"/>
                </a:rPr>
                <a:t>Photographs / Graphics</a:t>
              </a:r>
            </a:p>
            <a:p>
              <a:pPr algn="l" defTabSz="977900"/>
              <a:r>
                <a:rPr lang="en-US" sz="2400" b="0" baseline="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a:solidFill>
                    <a:schemeClr val="bg1">
                      <a:lumMod val="75000"/>
                    </a:schemeClr>
                  </a:solidFill>
                  <a:latin typeface="Trebuchet MS" pitchFamily="34" charset="0"/>
                </a:rPr>
                <a:t>disproportionally.</a:t>
              </a:r>
            </a:p>
            <a:p>
              <a:pPr algn="l" defTabSz="977900"/>
              <a:endParaRPr lang="en-US" sz="2400" b="0" baseline="0">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r>
                <a:rPr lang="en-US" sz="3200" b="1" baseline="0">
                  <a:solidFill>
                    <a:srgbClr val="FFC000"/>
                  </a:solidFill>
                  <a:latin typeface="Trebuchet MS" pitchFamily="34" charset="0"/>
                </a:rPr>
                <a:t>Image Quality Check</a:t>
              </a:r>
            </a:p>
            <a:p>
              <a:pPr lvl="0" algn="l" defTabSz="977900"/>
              <a:r>
                <a:rPr lang="en-US" sz="2400" b="0" baseline="0">
                  <a:solidFill>
                    <a:schemeClr val="bg1">
                      <a:lumMod val="75000"/>
                    </a:schemeClr>
                  </a:solidFill>
                  <a:latin typeface="Trebuchet MS" pitchFamily="34" charset="0"/>
                </a:rPr>
                <a:t>Zoom in and look at your images at 100% magnification. If they look good they will print well. </a:t>
              </a:r>
              <a:endParaRPr lang="en-US" sz="2800" b="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0"/>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1"/>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2"/>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2"/>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a:solidFill>
                        <a:schemeClr val="bg1"/>
                      </a:solidFill>
                    </a:rPr>
                    <a:t>DISTORTED</a:t>
                  </a:r>
                  <a:endParaRPr lang="en-US" sz="700" b="1">
                    <a:solidFill>
                      <a:schemeClr val="bg1"/>
                    </a:solidFill>
                  </a:endParaRPr>
                </a:p>
              </p:txBody>
            </p:sp>
          </p:grpSp>
          <p:pic>
            <p:nvPicPr>
              <p:cNvPr id="67" name="Picture 66"/>
              <p:cNvPicPr>
                <a:picLocks noChangeAspect="1"/>
              </p:cNvPicPr>
              <p:nvPr userDrawn="1"/>
            </p:nvPicPr>
            <p:blipFill>
              <a:blip r:embed="rId13"/>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a:solidFill>
                      <a:schemeClr val="bg1"/>
                    </a:solidFill>
                  </a:rPr>
                  <a:t>Corner</a:t>
                </a:r>
                <a:r>
                  <a:rPr lang="en-US" sz="1600" baseline="0">
                    <a:solidFill>
                      <a:schemeClr val="bg1"/>
                    </a:solidFill>
                  </a:rPr>
                  <a:t> handles</a:t>
                </a:r>
                <a:endParaRPr lang="en-US" sz="160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14" imgW="1828440" imgH="1117440" progId="Photoshop.Image.13">
                      <p:embed/>
                    </p:oleObj>
                  </mc:Choice>
                  <mc:Fallback>
                    <p:oleObj name="Image" r:id="rId14" imgW="1828440" imgH="1117440" progId="Photoshop.Image.13">
                      <p:embed/>
                      <p:pic>
                        <p:nvPicPr>
                          <p:cNvPr id="61" name="Object 60"/>
                          <p:cNvPicPr/>
                          <p:nvPr/>
                        </p:nvPicPr>
                        <p:blipFill>
                          <a:blip r:embed="rId15"/>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16" imgW="1828440" imgH="1117440" progId="Photoshop.Image.13">
                      <p:embed/>
                    </p:oleObj>
                  </mc:Choice>
                  <mc:Fallback>
                    <p:oleObj name="Image" r:id="rId16" imgW="1828440" imgH="1117440" progId="Photoshop.Image.13">
                      <p:embed/>
                      <p:pic>
                        <p:nvPicPr>
                          <p:cNvPr id="62" name="Object 61"/>
                          <p:cNvPicPr/>
                          <p:nvPr/>
                        </p:nvPicPr>
                        <p:blipFill>
                          <a:blip r:embed="rId17"/>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a:solidFill>
                      <a:srgbClr val="92D050"/>
                    </a:solidFill>
                  </a:rPr>
                  <a:t>Good</a:t>
                </a:r>
                <a:r>
                  <a:rPr lang="en-US" sz="1600" baseline="0">
                    <a:solidFill>
                      <a:srgbClr val="92D050"/>
                    </a:solidFill>
                  </a:rPr>
                  <a:t> </a:t>
                </a:r>
                <a:r>
                  <a:rPr lang="en-US" sz="1600" baseline="0">
                    <a:solidFill>
                      <a:schemeClr val="bg1"/>
                    </a:solidFill>
                  </a:rPr>
                  <a:t>printing quality</a:t>
                </a:r>
                <a:endParaRPr lang="en-US" sz="160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a:solidFill>
                      <a:srgbClr val="FF0000"/>
                    </a:solidFill>
                  </a:rPr>
                  <a:t>Bad </a:t>
                </a:r>
                <a:r>
                  <a:rPr lang="en-US" sz="1600">
                    <a:solidFill>
                      <a:schemeClr val="bg1"/>
                    </a:solidFill>
                  </a:rPr>
                  <a:t>printing quality</a:t>
                </a: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29382628" y="5392017"/>
            <a:ext cx="13577436" cy="2675787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790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userDrawn="1"/>
        </p:nvSpPr>
        <p:spPr>
          <a:xfrm>
            <a:off x="44483668"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a:solidFill>
                  <a:schemeClr val="bg1"/>
                </a:solidFill>
              </a:rPr>
              <a:t>© 2015</a:t>
            </a:r>
            <a:r>
              <a:rPr lang="en-US" sz="2800" baseline="0">
                <a:solidFill>
                  <a:schemeClr val="bg1"/>
                </a:solidFill>
              </a:rPr>
              <a:t> </a:t>
            </a:r>
            <a:r>
              <a:rPr lang="en-US" sz="2800">
                <a:solidFill>
                  <a:schemeClr val="bg1"/>
                </a:solidFill>
              </a:rPr>
              <a:t>PosterPresentations.com</a:t>
            </a:r>
            <a:br>
              <a:rPr lang="en-US" sz="2800">
                <a:solidFill>
                  <a:schemeClr val="bg1"/>
                </a:solidFill>
              </a:rPr>
            </a:br>
            <a:r>
              <a:rPr lang="en-US" sz="2400">
                <a:solidFill>
                  <a:schemeClr val="bg1"/>
                </a:solidFill>
              </a:rPr>
              <a:t>2117 Fourth Street ,</a:t>
            </a:r>
            <a:r>
              <a:rPr lang="en-US" sz="2400" baseline="0">
                <a:solidFill>
                  <a:schemeClr val="bg1"/>
                </a:solidFill>
              </a:rPr>
              <a:t> Unit C</a:t>
            </a:r>
          </a:p>
          <a:p>
            <a:pPr marL="400050" indent="-400050">
              <a:lnSpc>
                <a:spcPts val="2600"/>
              </a:lnSpc>
            </a:pPr>
            <a:r>
              <a:rPr lang="en-US" sz="2400" baseline="0">
                <a:solidFill>
                  <a:schemeClr val="bg1"/>
                </a:solidFill>
              </a:rPr>
              <a:t>	Berkeley CA </a:t>
            </a:r>
            <a:r>
              <a:rPr lang="en-US" sz="2000" baseline="0">
                <a:solidFill>
                  <a:schemeClr val="bg1"/>
                </a:solidFill>
              </a:rPr>
              <a:t>94710</a:t>
            </a:r>
            <a:endParaRPr lang="en-US" sz="2400" baseline="0">
              <a:solidFill>
                <a:schemeClr val="bg1"/>
              </a:solidFill>
            </a:endParaRPr>
          </a:p>
          <a:p>
            <a:pPr marL="400050" indent="-400050">
              <a:lnSpc>
                <a:spcPts val="2600"/>
              </a:lnSpc>
            </a:pPr>
            <a:r>
              <a:rPr lang="en-US" sz="2400" b="1" baseline="0">
                <a:solidFill>
                  <a:srgbClr val="FFFF00"/>
                </a:solidFill>
              </a:rPr>
              <a:t>	posterpresenter@gmail.com</a:t>
            </a:r>
            <a:endParaRPr lang="en-US" sz="2800" b="1">
              <a:solidFill>
                <a:srgbClr val="FFFF00"/>
              </a:solidFill>
            </a:endParaRP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a:solidFill>
                    <a:schemeClr val="bg1"/>
                  </a:solidFill>
                  <a:latin typeface="Trebuchet MS" pitchFamily="34" charset="0"/>
                </a:rPr>
                <a:t>QUICK START (cont.)</a:t>
              </a:r>
            </a:p>
            <a:p>
              <a:pPr algn="ctr"/>
              <a:endParaRPr lang="en-US" sz="3600" b="1" baseline="0">
                <a:solidFill>
                  <a:schemeClr val="bg1"/>
                </a:solidFill>
                <a:latin typeface="Trebuchet MS" pitchFamily="34" charset="0"/>
              </a:endParaRPr>
            </a:p>
            <a:p>
              <a:pPr algn="ctr"/>
              <a:r>
                <a:rPr lang="en-US" sz="3200" b="1" baseline="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endParaRPr lang="en-US" sz="2400" b="0" baseline="0">
                <a:solidFill>
                  <a:schemeClr val="bg1">
                    <a:lumMod val="75000"/>
                  </a:schemeClr>
                </a:solidFill>
                <a:latin typeface="Trebuchet MS" pitchFamily="34" charset="0"/>
              </a:endParaRPr>
            </a:p>
            <a:p>
              <a:pPr marL="0" indent="0" algn="l" defTabSz="114300"/>
              <a:r>
                <a:rPr lang="en-US" sz="2400" b="0" baseline="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Text</a:t>
              </a:r>
            </a:p>
            <a:p>
              <a:pPr marL="3265488" lvl="2" indent="0" algn="l" defTabSz="114300"/>
              <a:r>
                <a:rPr lang="en-US" sz="2400" b="0" baseline="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a:solidFill>
                    <a:schemeClr val="bg1">
                      <a:lumMod val="75000"/>
                    </a:schemeClr>
                  </a:solidFill>
                  <a:latin typeface="Trebuchet MS" pitchFamily="34" charset="0"/>
                </a:rPr>
                <a:t> </a:t>
              </a:r>
              <a:r>
                <a:rPr kumimoji="0" lang="en-US" sz="3200" b="1" i="0" u="none" strike="noStrike" kern="1200" cap="none" spc="0" normalizeH="0" baseline="0" noProof="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a:solidFill>
                  <a:schemeClr val="bg1">
                    <a:lumMod val="75000"/>
                  </a:schemeClr>
                </a:solidFill>
                <a:latin typeface="Trebuchet MS" pitchFamily="34" charset="0"/>
              </a:endParaRPr>
            </a:p>
            <a:p>
              <a:pPr marL="1518341" lvl="2" indent="0" algn="l" defTabSz="114300"/>
              <a:endParaRPr lang="en-US" sz="2400" b="0" baseline="0">
                <a:solidFill>
                  <a:schemeClr val="bg1">
                    <a:lumMod val="75000"/>
                  </a:schemeClr>
                </a:solidFill>
                <a:latin typeface="Trebuchet MS" pitchFamily="34" charset="0"/>
              </a:endParaRPr>
            </a:p>
            <a:p>
              <a:pPr algn="ctr"/>
              <a:r>
                <a:rPr lang="en-US" sz="3200" b="1" baseline="0">
                  <a:solidFill>
                    <a:srgbClr val="FFC000"/>
                  </a:solidFill>
                  <a:latin typeface="Trebuchet MS" pitchFamily="34" charset="0"/>
                </a:rPr>
                <a:t>How to add Tables</a:t>
              </a:r>
            </a:p>
            <a:p>
              <a:pPr marL="1730375" lvl="1" indent="0" algn="l" defTabSz="114300"/>
              <a:r>
                <a:rPr lang="en-US" sz="2400" b="0" baseline="0">
                  <a:solidFill>
                    <a:schemeClr val="bg1">
                      <a:lumMod val="75000"/>
                    </a:schemeClr>
                  </a:solidFill>
                  <a:latin typeface="Trebuchet MS" pitchFamily="34" charset="0"/>
                </a:rPr>
                <a:t>To add a table from scratch go to the INSERT menu and </a:t>
              </a:r>
              <a:br>
                <a:rPr lang="en-US" sz="2400" b="0" baseline="0">
                  <a:solidFill>
                    <a:schemeClr val="bg1">
                      <a:lumMod val="75000"/>
                    </a:schemeClr>
                  </a:solidFill>
                  <a:latin typeface="Trebuchet MS" pitchFamily="34" charset="0"/>
                </a:rPr>
              </a:br>
              <a:r>
                <a:rPr lang="en-US" sz="2400" b="0" baseline="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name="Image" r:id="rId3" imgW="4571280" imgH="1688760" progId="Photoshop.Image.13">
                    <p:embed/>
                  </p:oleObj>
                </mc:Choice>
                <mc:Fallback>
                  <p:oleObj name="Image" r:id="rId3" imgW="4571280" imgH="1688760" progId="Photoshop.Image.13">
                    <p:embed/>
                    <p:pic>
                      <p:nvPicPr>
                        <p:cNvPr id="45" name="Object 44"/>
                        <p:cNvPicPr/>
                        <p:nvPr/>
                      </p:nvPicPr>
                      <p:blipFill>
                        <a:blip r:embed="rId4"/>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5"/>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name="Image" r:id="rId6" imgW="1574280" imgH="1053720" progId="Photoshop.Image.13">
                    <p:embed/>
                  </p:oleObj>
                </mc:Choice>
                <mc:Fallback>
                  <p:oleObj name="Image" r:id="rId6" imgW="1574280" imgH="1053720" progId="Photoshop.Image.13">
                    <p:embed/>
                    <p:pic>
                      <p:nvPicPr>
                        <p:cNvPr id="47" name="Object 46"/>
                        <p:cNvPicPr/>
                        <p:nvPr/>
                      </p:nvPicPr>
                      <p:blipFill>
                        <a:blip r:embed="rId7"/>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8"/>
              </p:cNvPr>
              <p:cNvPicPr>
                <a:picLocks noChangeAspect="1" noChangeArrowheads="1"/>
              </p:cNvPicPr>
              <p:nvPr userDrawn="1"/>
            </p:nvPicPr>
            <p:blipFill>
              <a:blip r:embed="rId9"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a:solidFill>
                      <a:schemeClr val="tx2"/>
                    </a:solidFill>
                    <a:latin typeface="Trebuchet MS" pitchFamily="34" charset="0"/>
                  </a:rPr>
                  <a:t>Student</a:t>
                </a:r>
                <a:r>
                  <a:rPr lang="en-US" sz="2400" baseline="0">
                    <a:solidFill>
                      <a:schemeClr val="tx2"/>
                    </a:solidFill>
                    <a:latin typeface="Trebuchet MS" pitchFamily="34" charset="0"/>
                  </a:rPr>
                  <a:t> discounts are available on our </a:t>
                </a:r>
                <a:r>
                  <a:rPr lang="en-US" sz="2400" baseline="0" err="1">
                    <a:solidFill>
                      <a:schemeClr val="tx2"/>
                    </a:solidFill>
                    <a:latin typeface="Trebuchet MS" pitchFamily="34" charset="0"/>
                  </a:rPr>
                  <a:t>Facebook</a:t>
                </a:r>
                <a:r>
                  <a:rPr lang="en-US" sz="2400" baseline="0">
                    <a:solidFill>
                      <a:schemeClr val="tx2"/>
                    </a:solidFill>
                    <a:latin typeface="Trebuchet MS" pitchFamily="34" charset="0"/>
                  </a:rPr>
                  <a:t> page.</a:t>
                </a:r>
                <a:br>
                  <a:rPr lang="en-US" sz="2400" baseline="0">
                    <a:solidFill>
                      <a:schemeClr val="tx2"/>
                    </a:solidFill>
                    <a:latin typeface="Trebuchet MS" pitchFamily="34" charset="0"/>
                  </a:rPr>
                </a:br>
                <a:r>
                  <a:rPr lang="en-US" sz="2400" baseline="0">
                    <a:solidFill>
                      <a:schemeClr val="tx2"/>
                    </a:solidFill>
                    <a:latin typeface="Trebuchet MS" pitchFamily="34" charset="0"/>
                  </a:rPr>
                  <a:t>Go to </a:t>
                </a:r>
                <a:r>
                  <a:rPr lang="en-US" sz="2400" u="sng" baseline="0">
                    <a:solidFill>
                      <a:schemeClr val="tx2"/>
                    </a:solidFill>
                    <a:latin typeface="Trebuchet MS" pitchFamily="34" charset="0"/>
                  </a:rPr>
                  <a:t>PosterPresentations.com</a:t>
                </a:r>
                <a:r>
                  <a:rPr lang="en-US" sz="2400" baseline="0">
                    <a:solidFill>
                      <a:schemeClr val="tx2"/>
                    </a:solidFill>
                    <a:latin typeface="Trebuchet MS" pitchFamily="34" charset="0"/>
                  </a:rPr>
                  <a:t> and click on the FB icon. </a:t>
                </a:r>
                <a:endParaRPr lang="en-US" sz="2400">
                  <a:solidFill>
                    <a:schemeClr val="tx2"/>
                  </a:solidFill>
                  <a:latin typeface="Trebuchet MS" pitchFamily="34" charset="0"/>
                </a:endParaRPr>
              </a:p>
            </p:txBody>
          </p:sp>
        </p:gr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a:solidFill>
                    <a:srgbClr val="FF0000"/>
                  </a:solidFill>
                  <a:latin typeface="Trebuchet MS" pitchFamily="34" charset="0"/>
                </a:rPr>
                <a:t>(—THIS SIDEBAR DOES NOT PRINT—)</a:t>
              </a:r>
              <a:endParaRPr lang="en-US" sz="3200" b="1" spc="600">
                <a:solidFill>
                  <a:schemeClr val="bg1"/>
                </a:solidFill>
                <a:latin typeface="Trebuchet MS" pitchFamily="34" charset="0"/>
              </a:endParaRPr>
            </a:p>
            <a:p>
              <a:pPr algn="ctr"/>
              <a:r>
                <a:rPr lang="en-US" sz="4000" b="1" spc="600">
                  <a:solidFill>
                    <a:schemeClr val="bg1"/>
                  </a:solidFill>
                  <a:latin typeface="Trebuchet MS" pitchFamily="34" charset="0"/>
                </a:rPr>
                <a:t>DESIGN</a:t>
              </a:r>
              <a:r>
                <a:rPr lang="en-US" sz="4000" b="1" spc="600" baseline="0">
                  <a:solidFill>
                    <a:schemeClr val="bg1"/>
                  </a:solidFill>
                  <a:latin typeface="Trebuchet MS" pitchFamily="34" charset="0"/>
                </a:rPr>
                <a:t> </a:t>
              </a:r>
              <a:r>
                <a:rPr lang="en-US" sz="4000" b="1" spc="600">
                  <a:solidFill>
                    <a:schemeClr val="bg1"/>
                  </a:solidFill>
                  <a:latin typeface="Trebuchet MS" pitchFamily="34" charset="0"/>
                </a:rPr>
                <a:t>GUIDE</a:t>
              </a:r>
            </a:p>
            <a:p>
              <a:pPr algn="ctr"/>
              <a:endParaRPr lang="en-US" sz="2800" b="1">
                <a:latin typeface="Trebuchet MS" pitchFamily="34" charset="0"/>
              </a:endParaRPr>
            </a:p>
            <a:p>
              <a:pPr defTabSz="3765639"/>
              <a:r>
                <a:rPr lang="en-US" sz="2800" i="0">
                  <a:latin typeface="Trebuchet MS" pitchFamily="34" charset="0"/>
                </a:rPr>
                <a:t>This PowerPoint</a:t>
              </a:r>
              <a:r>
                <a:rPr lang="en-US" sz="2800" i="0" baseline="0">
                  <a:latin typeface="Trebuchet MS" pitchFamily="34" charset="0"/>
                </a:rPr>
                <a:t> </a:t>
              </a:r>
              <a:r>
                <a:rPr lang="en-US" sz="2800" i="0">
                  <a:latin typeface="Trebuchet MS" pitchFamily="34" charset="0"/>
                </a:rPr>
                <a:t>2007 template produces</a:t>
              </a:r>
              <a:r>
                <a:rPr lang="en-US" sz="2800" i="0" baseline="0">
                  <a:latin typeface="Trebuchet MS" pitchFamily="34" charset="0"/>
                </a:rPr>
                <a:t> </a:t>
              </a:r>
              <a:r>
                <a:rPr lang="en-US" sz="2800" i="0">
                  <a:latin typeface="Trebuchet MS" pitchFamily="34" charset="0"/>
                </a:rPr>
                <a:t>a 36”x48” presentation poster. </a:t>
              </a:r>
              <a:r>
                <a:rPr lang="en-US" sz="2800">
                  <a:latin typeface="Trebuchet MS" pitchFamily="34" charset="0"/>
                </a:rPr>
                <a:t>You</a:t>
              </a:r>
              <a:r>
                <a:rPr lang="en-US" sz="2800" baseline="0">
                  <a:latin typeface="Trebuchet MS" pitchFamily="34" charset="0"/>
                </a:rPr>
                <a:t> can u</a:t>
              </a:r>
              <a:r>
                <a:rPr lang="en-US" sz="2800">
                  <a:latin typeface="Trebuchet MS" pitchFamily="34" charset="0"/>
                </a:rPr>
                <a:t>se</a:t>
              </a:r>
              <a:r>
                <a:rPr lang="en-US" sz="2800" baseline="0">
                  <a:latin typeface="Trebuchet MS" pitchFamily="34" charset="0"/>
                </a:rPr>
                <a:t> it to create your research poster and </a:t>
              </a:r>
              <a:r>
                <a:rPr lang="en-US" sz="2800">
                  <a:latin typeface="Trebuchet MS" pitchFamily="34" charset="0"/>
                </a:rPr>
                <a:t>save valuable time placing titles, subtitles,</a:t>
              </a:r>
              <a:r>
                <a:rPr lang="en-US" sz="2800" baseline="0">
                  <a:latin typeface="Trebuchet MS" pitchFamily="34" charset="0"/>
                </a:rPr>
                <a:t> text, and graphics</a:t>
              </a:r>
              <a:r>
                <a:rPr lang="en-US" sz="2800">
                  <a:latin typeface="Trebuchet MS" pitchFamily="34" charset="0"/>
                </a:rPr>
                <a:t>. </a:t>
              </a:r>
            </a:p>
            <a:p>
              <a:pPr defTabSz="3765639"/>
              <a:endParaRPr lang="en-US" sz="2800">
                <a:latin typeface="Trebuchet MS" pitchFamily="34" charset="0"/>
              </a:endParaRPr>
            </a:p>
            <a:p>
              <a:pPr defTabSz="4389219"/>
              <a:r>
                <a:rPr lang="en-US" sz="2800">
                  <a:latin typeface="Trebuchet MS" pitchFamily="34" charset="0"/>
                </a:rPr>
                <a:t>We provide a series of online tutorials that will guide you through the poster design process and answer your poster production questions. To view our template tutorials, go online to </a:t>
              </a:r>
              <a:r>
                <a:rPr lang="en-US" sz="2800" b="1">
                  <a:solidFill>
                    <a:srgbClr val="FFC000"/>
                  </a:solidFill>
                  <a:latin typeface="Trebuchet MS" pitchFamily="34" charset="0"/>
                </a:rPr>
                <a:t>PosterPresentations.com</a:t>
              </a:r>
              <a:r>
                <a:rPr lang="en-US" sz="2800" b="1">
                  <a:solidFill>
                    <a:schemeClr val="bg1"/>
                  </a:solidFill>
                  <a:latin typeface="Trebuchet MS" pitchFamily="34" charset="0"/>
                </a:rPr>
                <a:t> </a:t>
              </a:r>
              <a:r>
                <a:rPr lang="en-US" sz="2800">
                  <a:solidFill>
                    <a:schemeClr val="bg1"/>
                  </a:solidFill>
                  <a:latin typeface="Trebuchet MS" pitchFamily="34" charset="0"/>
                </a:rPr>
                <a:t>and click on HELP DESK.</a:t>
              </a:r>
            </a:p>
            <a:p>
              <a:pPr defTabSz="4389219"/>
              <a:endParaRPr lang="en-US" sz="2800">
                <a:latin typeface="Trebuchet MS" pitchFamily="34" charset="0"/>
              </a:endParaRPr>
            </a:p>
            <a:p>
              <a:pPr defTabSz="4389219"/>
              <a:r>
                <a:rPr lang="en-US" sz="2800">
                  <a:solidFill>
                    <a:schemeClr val="bg1"/>
                  </a:solidFill>
                  <a:latin typeface="Trebuchet MS" pitchFamily="34" charset="0"/>
                </a:rPr>
                <a:t>When</a:t>
              </a:r>
              <a:r>
                <a:rPr lang="en-US" sz="2800" baseline="0">
                  <a:solidFill>
                    <a:schemeClr val="bg1"/>
                  </a:solidFill>
                  <a:latin typeface="Trebuchet MS" pitchFamily="34" charset="0"/>
                </a:rPr>
                <a:t> you are ready to print your poster</a:t>
              </a:r>
              <a:r>
                <a:rPr lang="en-US" sz="2800">
                  <a:solidFill>
                    <a:schemeClr val="bg1"/>
                  </a:solidFill>
                  <a:latin typeface="Trebuchet MS" pitchFamily="34" charset="0"/>
                </a:rPr>
                <a:t>,</a:t>
              </a:r>
              <a:r>
                <a:rPr lang="en-US" sz="2800" baseline="0">
                  <a:solidFill>
                    <a:schemeClr val="bg1"/>
                  </a:solidFill>
                  <a:latin typeface="Trebuchet MS" pitchFamily="34" charset="0"/>
                </a:rPr>
                <a:t> go online to </a:t>
              </a:r>
              <a:r>
                <a:rPr lang="en-US" sz="2800" b="0">
                  <a:solidFill>
                    <a:schemeClr val="bg1"/>
                  </a:solidFill>
                  <a:latin typeface="Trebuchet MS" pitchFamily="34" charset="0"/>
                </a:rPr>
                <a:t>PosterPresentations.com</a:t>
              </a:r>
              <a:br>
                <a:rPr lang="en-US" sz="2800">
                  <a:solidFill>
                    <a:schemeClr val="bg1"/>
                  </a:solidFill>
                  <a:latin typeface="Trebuchet MS" pitchFamily="34" charset="0"/>
                </a:rPr>
              </a:br>
              <a:endParaRPr lang="en-US" sz="2800">
                <a:solidFill>
                  <a:schemeClr val="bg1"/>
                </a:solidFill>
                <a:latin typeface="Trebuchet MS" pitchFamily="34" charset="0"/>
              </a:endParaRPr>
            </a:p>
            <a:p>
              <a:pPr algn="l" defTabSz="3765639"/>
              <a:r>
                <a:rPr lang="en-US" sz="2800" b="0">
                  <a:solidFill>
                    <a:schemeClr val="bg1"/>
                  </a:solidFill>
                  <a:latin typeface="Trebuchet MS" pitchFamily="34" charset="0"/>
                </a:rPr>
                <a:t>Need</a:t>
              </a:r>
              <a:r>
                <a:rPr lang="en-US" sz="2800" b="0" baseline="0">
                  <a:solidFill>
                    <a:schemeClr val="bg1"/>
                  </a:solidFill>
                  <a:latin typeface="Trebuchet MS" pitchFamily="34" charset="0"/>
                </a:rPr>
                <a:t> assistance? Call us at </a:t>
              </a:r>
              <a:r>
                <a:rPr lang="en-US" sz="2800" b="0">
                  <a:solidFill>
                    <a:srgbClr val="FFC000"/>
                  </a:solidFill>
                  <a:latin typeface="Trebuchet MS" pitchFamily="34" charset="0"/>
                </a:rPr>
                <a:t>1.510.649.3001</a:t>
              </a:r>
            </a:p>
            <a:p>
              <a:pPr algn="l" defTabSz="3765639"/>
              <a:endParaRPr lang="en-US" sz="3600" b="1">
                <a:solidFill>
                  <a:srgbClr val="FFFF00"/>
                </a:solidFill>
                <a:latin typeface="Trebuchet MS" pitchFamily="34" charset="0"/>
              </a:endParaRPr>
            </a:p>
            <a:p>
              <a:pPr algn="ctr"/>
              <a:endParaRPr lang="en-US" sz="2400" b="1">
                <a:solidFill>
                  <a:schemeClr val="bg1"/>
                </a:solidFill>
                <a:latin typeface="Trebuchet MS" pitchFamily="34" charset="0"/>
              </a:endParaRPr>
            </a:p>
            <a:p>
              <a:pPr algn="ctr"/>
              <a:r>
                <a:rPr lang="en-US" sz="4000" b="1" spc="600">
                  <a:solidFill>
                    <a:schemeClr val="bg1"/>
                  </a:solidFill>
                  <a:latin typeface="Trebuchet MS" pitchFamily="34" charset="0"/>
                </a:rPr>
                <a:t>QUICK START</a:t>
              </a:r>
            </a:p>
            <a:p>
              <a:pPr algn="ctr"/>
              <a:endParaRPr lang="en-US" sz="3200" b="1" baseline="0">
                <a:solidFill>
                  <a:schemeClr val="bg1"/>
                </a:solidFill>
                <a:latin typeface="Trebuchet MS" pitchFamily="34" charset="0"/>
              </a:endParaRPr>
            </a:p>
            <a:p>
              <a:pPr algn="ctr"/>
              <a:r>
                <a:rPr lang="en-US" sz="3200" b="1" baseline="0">
                  <a:solidFill>
                    <a:srgbClr val="FFC000"/>
                  </a:solidFill>
                  <a:latin typeface="Trebuchet MS" pitchFamily="34" charset="0"/>
                </a:rPr>
                <a:t>Zoom in and out</a:t>
              </a:r>
            </a:p>
            <a:p>
              <a:pPr marL="1892300" indent="-1892300" algn="l" defTabSz="850900"/>
              <a:r>
                <a:rPr lang="en-US" sz="2400" b="0" baseline="0">
                  <a:solidFill>
                    <a:schemeClr val="bg1"/>
                  </a:solidFill>
                  <a:latin typeface="Trebuchet MS" pitchFamily="34" charset="0"/>
                </a:rPr>
                <a:t>	</a:t>
              </a:r>
              <a:r>
                <a:rPr lang="en-US" sz="2400" b="0" baseline="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a:solidFill>
                    <a:schemeClr val="bg1">
                      <a:lumMod val="75000"/>
                    </a:schemeClr>
                  </a:solidFill>
                  <a:latin typeface="Trebuchet MS" pitchFamily="34" charset="0"/>
                </a:rPr>
                <a:t>	</a:t>
              </a:r>
              <a:r>
                <a:rPr lang="en-US" sz="2400" b="0" baseline="0">
                  <a:solidFill>
                    <a:schemeClr val="bg1">
                      <a:lumMod val="75000"/>
                    </a:schemeClr>
                  </a:solidFill>
                  <a:latin typeface="Trebuchet MS" pitchFamily="34" charset="0"/>
                </a:rPr>
                <a:t>Go to VIEW &gt; ZOOM.</a:t>
              </a:r>
            </a:p>
            <a:p>
              <a:pPr algn="l"/>
              <a:endParaRPr lang="en-US" sz="2800" b="0" baseline="0">
                <a:solidFill>
                  <a:schemeClr val="bg1"/>
                </a:solidFill>
                <a:latin typeface="Trebuchet MS" pitchFamily="34" charset="0"/>
              </a:endParaRPr>
            </a:p>
            <a:p>
              <a:pPr algn="ctr"/>
              <a:r>
                <a:rPr lang="en-US" sz="3200" b="1" baseline="0">
                  <a:solidFill>
                    <a:srgbClr val="FFC000"/>
                  </a:solidFill>
                  <a:latin typeface="Trebuchet MS" pitchFamily="34" charset="0"/>
                </a:rPr>
                <a:t>Title, Authors, and Affiliations</a:t>
              </a:r>
            </a:p>
            <a:p>
              <a:pPr algn="l"/>
              <a:r>
                <a:rPr lang="en-US" sz="2400" b="0" baseline="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The font size of your title should be bigger than your name(s) and institution name(s).</a:t>
              </a:r>
            </a:p>
            <a:p>
              <a:pPr algn="l"/>
              <a:br>
                <a:rPr lang="en-US" sz="2800" b="1" baseline="0">
                  <a:solidFill>
                    <a:schemeClr val="bg1"/>
                  </a:solidFill>
                  <a:latin typeface="Trebuchet MS" pitchFamily="34" charset="0"/>
                </a:rPr>
              </a:br>
              <a:endParaRPr lang="en-US" sz="2800" b="1">
                <a:solidFill>
                  <a:schemeClr val="bg1"/>
                </a:solidFill>
                <a:latin typeface="Trebuchet MS" pitchFamily="34" charset="0"/>
              </a:endParaRPr>
            </a:p>
            <a:p>
              <a:pPr algn="ctr"/>
              <a:endParaRPr lang="en-US" sz="2800" b="1">
                <a:solidFill>
                  <a:srgbClr val="FFC000"/>
                </a:solidFill>
                <a:latin typeface="Trebuchet MS" pitchFamily="34" charset="0"/>
              </a:endParaRPr>
            </a:p>
            <a:p>
              <a:pPr algn="ctr"/>
              <a:endParaRPr lang="en-US" sz="2800" b="1">
                <a:solidFill>
                  <a:srgbClr val="FFC000"/>
                </a:solidFill>
                <a:latin typeface="Trebuchet MS" pitchFamily="34" charset="0"/>
              </a:endParaRPr>
            </a:p>
            <a:p>
              <a:pPr algn="ctr"/>
              <a:r>
                <a:rPr lang="en-US" sz="3200" b="1">
                  <a:solidFill>
                    <a:srgbClr val="FFC000"/>
                  </a:solidFill>
                  <a:latin typeface="Trebuchet MS" pitchFamily="34" charset="0"/>
                </a:rPr>
                <a:t>Adding Logos</a:t>
              </a:r>
              <a:r>
                <a:rPr lang="en-US" sz="3200" b="1" baseline="0">
                  <a:solidFill>
                    <a:srgbClr val="FFC000"/>
                  </a:solidFill>
                  <a:latin typeface="Trebuchet MS" pitchFamily="34" charset="0"/>
                </a:rPr>
                <a:t> / Seals</a:t>
              </a:r>
            </a:p>
            <a:p>
              <a:pPr algn="l"/>
              <a:r>
                <a:rPr lang="en-US" sz="2400" b="0" baseline="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a:solidFill>
                  <a:schemeClr val="bg1">
                    <a:lumMod val="75000"/>
                  </a:schemeClr>
                </a:solidFill>
                <a:latin typeface="Trebuchet MS" pitchFamily="34" charset="0"/>
              </a:endParaRPr>
            </a:p>
            <a:p>
              <a:pPr algn="l"/>
              <a:r>
                <a:rPr lang="en-US" sz="2400" b="1" spc="300" baseline="0">
                  <a:solidFill>
                    <a:srgbClr val="FFC000"/>
                  </a:solidFill>
                  <a:latin typeface="Trebuchet MS" pitchFamily="34" charset="0"/>
                </a:rPr>
                <a:t>TIP:</a:t>
              </a:r>
              <a:r>
                <a:rPr lang="en-US" sz="2400" b="1" spc="0" baseline="0">
                  <a:solidFill>
                    <a:srgbClr val="FFC000"/>
                  </a:solidFill>
                  <a:latin typeface="Trebuchet MS" pitchFamily="34" charset="0"/>
                </a:rPr>
                <a:t> </a:t>
              </a:r>
              <a:r>
                <a:rPr lang="en-US" sz="2400" b="0" baseline="0">
                  <a:solidFill>
                    <a:schemeClr val="bg1">
                      <a:lumMod val="75000"/>
                    </a:schemeClr>
                  </a:solidFill>
                  <a:latin typeface="Trebuchet MS" pitchFamily="34" charset="0"/>
                </a:rPr>
                <a:t>See if your school’s logo is available on our free poster templates page.</a:t>
              </a:r>
            </a:p>
            <a:p>
              <a:pPr algn="l"/>
              <a:endParaRPr lang="en-US" sz="2400" b="0" baseline="0">
                <a:latin typeface="Trebuchet MS" pitchFamily="34" charset="0"/>
              </a:endParaRPr>
            </a:p>
            <a:p>
              <a:pPr algn="ctr"/>
              <a:r>
                <a:rPr lang="en-US" sz="3200" b="1" baseline="0">
                  <a:solidFill>
                    <a:srgbClr val="FFC000"/>
                  </a:solidFill>
                  <a:latin typeface="Trebuchet MS" pitchFamily="34" charset="0"/>
                </a:rPr>
                <a:t>Photographs / Graphics</a:t>
              </a:r>
            </a:p>
            <a:p>
              <a:pPr algn="l" defTabSz="977900"/>
              <a:r>
                <a:rPr lang="en-US" sz="2400" b="0" baseline="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a:solidFill>
                    <a:schemeClr val="bg1">
                      <a:lumMod val="75000"/>
                    </a:schemeClr>
                  </a:solidFill>
                  <a:latin typeface="Trebuchet MS" pitchFamily="34" charset="0"/>
                </a:rPr>
                <a:t>disproportionally.</a:t>
              </a:r>
            </a:p>
            <a:p>
              <a:pPr algn="l" defTabSz="977900"/>
              <a:endParaRPr lang="en-US" sz="2400" b="0" baseline="0">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endParaRPr lang="en-US" sz="2800" b="1" baseline="0">
                <a:solidFill>
                  <a:srgbClr val="FFC000"/>
                </a:solidFill>
                <a:latin typeface="Trebuchet MS" pitchFamily="34" charset="0"/>
              </a:endParaRPr>
            </a:p>
            <a:p>
              <a:pPr algn="ctr"/>
              <a:r>
                <a:rPr lang="en-US" sz="3200" b="1" baseline="0">
                  <a:solidFill>
                    <a:srgbClr val="FFC000"/>
                  </a:solidFill>
                  <a:latin typeface="Trebuchet MS" pitchFamily="34" charset="0"/>
                </a:rPr>
                <a:t>Image Quality Check</a:t>
              </a:r>
            </a:p>
            <a:p>
              <a:pPr lvl="0" algn="l" defTabSz="977900"/>
              <a:r>
                <a:rPr lang="en-US" sz="2400" b="0" baseline="0">
                  <a:solidFill>
                    <a:schemeClr val="bg1">
                      <a:lumMod val="75000"/>
                    </a:schemeClr>
                  </a:solidFill>
                  <a:latin typeface="Trebuchet MS" pitchFamily="34" charset="0"/>
                </a:rPr>
                <a:t>Zoom in and look at your images at 100% magnification. If they look good they will print well. </a:t>
              </a:r>
              <a:endParaRPr lang="en-US" sz="2800" b="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0"/>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1"/>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2"/>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2"/>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a:solidFill>
                        <a:schemeClr val="bg1"/>
                      </a:solidFill>
                    </a:rPr>
                    <a:t>DISTORTED</a:t>
                  </a:r>
                  <a:endParaRPr lang="en-US" sz="700" b="1">
                    <a:solidFill>
                      <a:schemeClr val="bg1"/>
                    </a:solidFill>
                  </a:endParaRPr>
                </a:p>
              </p:txBody>
            </p:sp>
          </p:grpSp>
          <p:pic>
            <p:nvPicPr>
              <p:cNvPr id="66" name="Picture 65"/>
              <p:cNvPicPr>
                <a:picLocks noChangeAspect="1"/>
              </p:cNvPicPr>
              <p:nvPr userDrawn="1"/>
            </p:nvPicPr>
            <p:blipFill>
              <a:blip r:embed="rId13"/>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a:solidFill>
                      <a:schemeClr val="bg1"/>
                    </a:solidFill>
                  </a:rPr>
                  <a:t>Corner</a:t>
                </a:r>
                <a:r>
                  <a:rPr lang="en-US" sz="1600" baseline="0">
                    <a:solidFill>
                      <a:schemeClr val="bg1"/>
                    </a:solidFill>
                  </a:rPr>
                  <a:t> handles</a:t>
                </a:r>
                <a:endParaRPr lang="en-US" sz="160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name="Image" r:id="rId14" imgW="1828440" imgH="1117440" progId="Photoshop.Image.13">
                      <p:embed/>
                    </p:oleObj>
                  </mc:Choice>
                  <mc:Fallback>
                    <p:oleObj name="Image" r:id="rId14" imgW="1828440" imgH="1117440" progId="Photoshop.Image.13">
                      <p:embed/>
                      <p:pic>
                        <p:nvPicPr>
                          <p:cNvPr id="60" name="Object 59"/>
                          <p:cNvPicPr/>
                          <p:nvPr/>
                        </p:nvPicPr>
                        <p:blipFill>
                          <a:blip r:embed="rId15"/>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name="Image" r:id="rId16" imgW="1828440" imgH="1117440" progId="Photoshop.Image.13">
                      <p:embed/>
                    </p:oleObj>
                  </mc:Choice>
                  <mc:Fallback>
                    <p:oleObj name="Image" r:id="rId16" imgW="1828440" imgH="1117440" progId="Photoshop.Image.13">
                      <p:embed/>
                      <p:pic>
                        <p:nvPicPr>
                          <p:cNvPr id="61" name="Object 60"/>
                          <p:cNvPicPr/>
                          <p:nvPr/>
                        </p:nvPicPr>
                        <p:blipFill>
                          <a:blip r:embed="rId17"/>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a:solidFill>
                      <a:srgbClr val="92D050"/>
                    </a:solidFill>
                  </a:rPr>
                  <a:t>Good</a:t>
                </a:r>
                <a:r>
                  <a:rPr lang="en-US" sz="1600" baseline="0">
                    <a:solidFill>
                      <a:srgbClr val="92D050"/>
                    </a:solidFill>
                  </a:rPr>
                  <a:t> </a:t>
                </a:r>
                <a:r>
                  <a:rPr lang="en-US" sz="1600" baseline="0">
                    <a:solidFill>
                      <a:schemeClr val="bg1"/>
                    </a:solidFill>
                  </a:rPr>
                  <a:t>printing quality</a:t>
                </a:r>
                <a:endParaRPr lang="en-US" sz="160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a:solidFill>
                      <a:srgbClr val="FF0000"/>
                    </a:solidFill>
                  </a:rPr>
                  <a:t>Bad </a:t>
                </a:r>
                <a:r>
                  <a:rPr lang="en-US" sz="1600">
                    <a:solidFill>
                      <a:schemeClr val="bg1"/>
                    </a:solidFill>
                  </a:rPr>
                  <a:t>printing quality</a:t>
                </a:r>
              </a:p>
            </p:txBody>
          </p:sp>
        </p:grpSp>
      </p:gr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44487207" y="31298534"/>
            <a:ext cx="7629577" cy="1399638"/>
          </a:xfrm>
          <a:prstGeom prst="rect">
            <a:avLst/>
          </a:prstGeom>
          <a:noFill/>
        </p:spPr>
        <p:txBody>
          <a:bodyPr wrap="square" lIns="65304" tIns="32651" rIns="65304" bIns="32651" rtlCol="0">
            <a:spAutoFit/>
          </a:bodyPr>
          <a:lstStyle/>
          <a:p>
            <a:pPr marL="400050" indent="-400050">
              <a:lnSpc>
                <a:spcPts val="2600"/>
              </a:lnSpc>
            </a:pPr>
            <a:r>
              <a:rPr lang="en-US" sz="2800">
                <a:solidFill>
                  <a:schemeClr val="bg1"/>
                </a:solidFill>
              </a:rPr>
              <a:t>© 2015</a:t>
            </a:r>
            <a:r>
              <a:rPr lang="en-US" sz="2800" baseline="0">
                <a:solidFill>
                  <a:schemeClr val="bg1"/>
                </a:solidFill>
              </a:rPr>
              <a:t> </a:t>
            </a:r>
            <a:r>
              <a:rPr lang="en-US" sz="2800">
                <a:solidFill>
                  <a:schemeClr val="bg1"/>
                </a:solidFill>
              </a:rPr>
              <a:t>PosterPresentations.com</a:t>
            </a:r>
            <a:br>
              <a:rPr lang="en-US" sz="2800">
                <a:solidFill>
                  <a:schemeClr val="bg1"/>
                </a:solidFill>
              </a:rPr>
            </a:br>
            <a:r>
              <a:rPr lang="en-US" sz="2400">
                <a:solidFill>
                  <a:schemeClr val="bg1"/>
                </a:solidFill>
              </a:rPr>
              <a:t>2117 Fourth Street ,</a:t>
            </a:r>
            <a:r>
              <a:rPr lang="en-US" sz="2400" baseline="0">
                <a:solidFill>
                  <a:schemeClr val="bg1"/>
                </a:solidFill>
              </a:rPr>
              <a:t> Unit C</a:t>
            </a:r>
          </a:p>
          <a:p>
            <a:pPr marL="400050" indent="-400050">
              <a:lnSpc>
                <a:spcPts val="2600"/>
              </a:lnSpc>
            </a:pPr>
            <a:r>
              <a:rPr lang="en-US" sz="2400" baseline="0">
                <a:solidFill>
                  <a:schemeClr val="bg1"/>
                </a:solidFill>
              </a:rPr>
              <a:t>	Berkeley CA </a:t>
            </a:r>
            <a:r>
              <a:rPr lang="en-US" sz="2000" baseline="0">
                <a:solidFill>
                  <a:schemeClr val="bg1"/>
                </a:solidFill>
              </a:rPr>
              <a:t>94710</a:t>
            </a:r>
            <a:endParaRPr lang="en-US" sz="2400" baseline="0">
              <a:solidFill>
                <a:schemeClr val="bg1"/>
              </a:solidFill>
            </a:endParaRPr>
          </a:p>
          <a:p>
            <a:pPr marL="400050" indent="-400050">
              <a:lnSpc>
                <a:spcPts val="2600"/>
              </a:lnSpc>
            </a:pPr>
            <a:r>
              <a:rPr lang="en-US" sz="2400" b="1" baseline="0">
                <a:solidFill>
                  <a:srgbClr val="FFFF00"/>
                </a:solidFill>
              </a:rPr>
              <a:t>	posterpresenter@gmail.com</a:t>
            </a:r>
            <a:endParaRPr lang="en-US" sz="2800" b="1">
              <a:solidFill>
                <a:srgbClr val="FFFF00"/>
              </a:solidFill>
            </a:endParaRPr>
          </a:p>
        </p:txBody>
      </p:sp>
      <p:sp>
        <p:nvSpPr>
          <p:cNvPr id="40" name="Text Box 14"/>
          <p:cNvSpPr txBox="1">
            <a:spLocks noChangeArrowheads="1"/>
          </p:cNvSpPr>
          <p:nvPr userDrawn="1"/>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901011" y="5587219"/>
            <a:ext cx="13591277" cy="8833165"/>
          </a:xfrm>
        </p:spPr>
        <p:txBody>
          <a:bodyPr/>
          <a:lstStyle/>
          <a:p>
            <a:pPr algn="just"/>
            <a:endParaRPr lang="en-US" sz="3400" dirty="0"/>
          </a:p>
          <a:p>
            <a:pPr marL="457200" indent="-457200" algn="just">
              <a:buFont typeface="+mj-lt"/>
              <a:buAutoNum type="arabicParenR"/>
            </a:pPr>
            <a:r>
              <a:rPr lang="en-US" sz="3400" b="1" dirty="0"/>
              <a:t>Reece Parks -- Team Leader</a:t>
            </a:r>
            <a:r>
              <a:rPr lang="en-US" sz="3400" dirty="0"/>
              <a:t>: Manages the entire group, ensuring that each member is accomplishing assigned jobs. Creates and submits a Weekly Status Report and is the main point of contact for the professors.</a:t>
            </a:r>
          </a:p>
          <a:p>
            <a:pPr marL="457200" indent="-457200" algn="just">
              <a:buFont typeface="+mj-lt"/>
              <a:buAutoNum type="arabicParenR"/>
            </a:pPr>
            <a:r>
              <a:rPr lang="en-US" sz="3400" b="1" dirty="0"/>
              <a:t>Rachel Maier -- Front End Developer</a:t>
            </a:r>
            <a:r>
              <a:rPr lang="en-US" sz="3400" dirty="0"/>
              <a:t>: Creates and analyzes the registration form. Includes using REACT to build the form based on a template received from client.</a:t>
            </a:r>
          </a:p>
          <a:p>
            <a:pPr marL="457200" indent="-457200" algn="just">
              <a:buFont typeface="+mj-lt"/>
              <a:buAutoNum type="arabicParenR"/>
            </a:pPr>
            <a:r>
              <a:rPr lang="en-US" sz="3400" b="1" dirty="0"/>
              <a:t>Matt </a:t>
            </a:r>
            <a:r>
              <a:rPr lang="en-US" sz="3400" b="1" dirty="0" err="1"/>
              <a:t>Fleschner</a:t>
            </a:r>
            <a:r>
              <a:rPr lang="en-US" sz="3400" b="1" dirty="0"/>
              <a:t> -- Back End Developer</a:t>
            </a:r>
            <a:r>
              <a:rPr lang="en-US" sz="3400" dirty="0"/>
              <a:t>: Creates and analyzes the database. Includes using AWS to build tables and connections</a:t>
            </a:r>
          </a:p>
          <a:p>
            <a:pPr marL="457200" indent="-457200" algn="just">
              <a:buFont typeface="+mj-lt"/>
              <a:buAutoNum type="arabicParenR"/>
            </a:pPr>
            <a:r>
              <a:rPr lang="en-US" sz="3400" b="1" dirty="0"/>
              <a:t>Miles Mann -- Quality Assurance Tester</a:t>
            </a:r>
            <a:r>
              <a:rPr lang="en-US" sz="3400" dirty="0"/>
              <a:t>: Tests and analyzes the results from the front-end and back-end. Figure out mistakes that may have been made and what changes could fix the errors.</a:t>
            </a:r>
          </a:p>
          <a:p>
            <a:pPr marL="457200" indent="-457200" algn="just">
              <a:buFont typeface="+mj-lt"/>
              <a:buAutoNum type="arabicParenR"/>
            </a:pPr>
            <a:r>
              <a:rPr lang="en-US" sz="3400" b="1" dirty="0"/>
              <a:t>Hallie Nuccio -- Client Liaison &amp; Documentation</a:t>
            </a:r>
            <a:r>
              <a:rPr lang="en-US" sz="3400" dirty="0"/>
              <a:t>: Communicates with the client on all aspects, setting up meetings and sending update emails. Keeps track of daily work so each progress can be checked.</a:t>
            </a:r>
          </a:p>
        </p:txBody>
      </p:sp>
      <p:sp>
        <p:nvSpPr>
          <p:cNvPr id="23" name="Text Placeholder 22"/>
          <p:cNvSpPr>
            <a:spLocks noGrp="1"/>
          </p:cNvSpPr>
          <p:nvPr>
            <p:ph type="body" sz="quarter" idx="11"/>
          </p:nvPr>
        </p:nvSpPr>
        <p:spPr>
          <a:solidFill>
            <a:srgbClr val="00B0F0"/>
          </a:solidFill>
          <a:ln w="38100">
            <a:solidFill>
              <a:schemeClr val="tx1"/>
            </a:solidFill>
          </a:ln>
        </p:spPr>
        <p:txBody>
          <a:bodyPr/>
          <a:lstStyle/>
          <a:p>
            <a:r>
              <a:rPr lang="en-US">
                <a:solidFill>
                  <a:schemeClr val="tx1"/>
                </a:solidFill>
              </a:rPr>
              <a:t>Team Introduction</a:t>
            </a:r>
          </a:p>
        </p:txBody>
      </p:sp>
      <p:sp>
        <p:nvSpPr>
          <p:cNvPr id="52" name="Text Placeholder 51"/>
          <p:cNvSpPr>
            <a:spLocks noGrp="1"/>
          </p:cNvSpPr>
          <p:nvPr>
            <p:ph type="body" sz="quarter" idx="19"/>
          </p:nvPr>
        </p:nvSpPr>
        <p:spPr>
          <a:xfrm>
            <a:off x="912468" y="15064953"/>
            <a:ext cx="13592864" cy="7158861"/>
          </a:xfrm>
        </p:spPr>
        <p:txBody>
          <a:bodyPr/>
          <a:lstStyle/>
          <a:p>
            <a:pPr marL="457200" indent="-457200" algn="just">
              <a:buFont typeface="Courier New" panose="02070309020205020404" pitchFamily="49" charset="0"/>
              <a:buChar char="o"/>
            </a:pPr>
            <a:r>
              <a:rPr lang="en-US" sz="3400" b="1" dirty="0"/>
              <a:t>Shalom Health Center -- </a:t>
            </a:r>
            <a:r>
              <a:rPr lang="en-US" sz="3400" dirty="0"/>
              <a:t>medical home with two different locations in the greater Indianapolis area.</a:t>
            </a:r>
          </a:p>
          <a:p>
            <a:pPr marL="457200" indent="-457200" algn="just">
              <a:buFont typeface="Courier New" panose="02070309020205020404" pitchFamily="49" charset="0"/>
              <a:buChar char="o"/>
            </a:pPr>
            <a:r>
              <a:rPr lang="en-US" sz="3400" b="1" dirty="0"/>
              <a:t>Mission</a:t>
            </a:r>
            <a:r>
              <a:rPr lang="en-US" sz="3400" dirty="0"/>
              <a:t>: provide quality health care that is patient-centered, affordable, and accessible for all in the community while remaining compassionate, inclusive, and professional.</a:t>
            </a:r>
          </a:p>
          <a:p>
            <a:pPr marL="457200" indent="-457200" algn="just">
              <a:buFont typeface="Courier New" panose="02070309020205020404" pitchFamily="49" charset="0"/>
              <a:buChar char="o"/>
            </a:pPr>
            <a:r>
              <a:rPr lang="en-US" sz="3400" dirty="0"/>
              <a:t>Currently serve over 13,350 patients and provide many different services such as Primary Care, Telemedicine, Behavioral Health, Health Promotion, HIV &amp; </a:t>
            </a:r>
            <a:r>
              <a:rPr lang="en-US" sz="3400" dirty="0" err="1"/>
              <a:t>PrEP</a:t>
            </a:r>
            <a:r>
              <a:rPr lang="en-US" sz="3400" dirty="0"/>
              <a:t> Navigation, and School Based Clinics.</a:t>
            </a:r>
          </a:p>
          <a:p>
            <a:pPr marL="457200" indent="-457200" algn="just">
              <a:buFont typeface="Courier New" panose="02070309020205020404" pitchFamily="49" charset="0"/>
              <a:buChar char="o"/>
            </a:pPr>
            <a:r>
              <a:rPr lang="en-US" sz="3400" b="1" dirty="0"/>
              <a:t>Shalom Annual Health Fair </a:t>
            </a:r>
            <a:r>
              <a:rPr lang="en-US" sz="3400" dirty="0"/>
              <a:t>-- people from the community can come and receive care that they may not normally be able to access.</a:t>
            </a:r>
          </a:p>
          <a:p>
            <a:pPr marL="457200" indent="-457200" algn="just">
              <a:buFont typeface="Courier New" panose="02070309020205020404" pitchFamily="49" charset="0"/>
              <a:buChar char="o"/>
            </a:pPr>
            <a:r>
              <a:rPr lang="en-US" sz="3400" b="1" dirty="0"/>
              <a:t>Partnership Goal</a:t>
            </a:r>
            <a:r>
              <a:rPr lang="en-US" sz="3400" dirty="0"/>
              <a:t>: improve the efficiency of their Health Fair process, allowing individuals to visit more vendors than they have in the past.</a:t>
            </a:r>
          </a:p>
        </p:txBody>
      </p:sp>
      <p:sp>
        <p:nvSpPr>
          <p:cNvPr id="25" name="Text Placeholder 24"/>
          <p:cNvSpPr>
            <a:spLocks noGrp="1"/>
          </p:cNvSpPr>
          <p:nvPr>
            <p:ph type="body" sz="quarter" idx="20"/>
          </p:nvPr>
        </p:nvSpPr>
        <p:spPr>
          <a:xfrm>
            <a:off x="922338" y="14310908"/>
            <a:ext cx="13573125" cy="754045"/>
          </a:xfrm>
          <a:solidFill>
            <a:srgbClr val="00B0F0"/>
          </a:solidFill>
          <a:ln>
            <a:solidFill>
              <a:schemeClr val="tx1"/>
            </a:solidFill>
          </a:ln>
        </p:spPr>
        <p:txBody>
          <a:bodyPr/>
          <a:lstStyle/>
          <a:p>
            <a:r>
              <a:rPr lang="en-US" dirty="0">
                <a:solidFill>
                  <a:schemeClr val="tx1"/>
                </a:solidFill>
              </a:rPr>
              <a:t>Client Background and Information</a:t>
            </a:r>
          </a:p>
        </p:txBody>
      </p:sp>
      <p:sp>
        <p:nvSpPr>
          <p:cNvPr id="53" name="Text Placeholder 52"/>
          <p:cNvSpPr>
            <a:spLocks noGrp="1"/>
          </p:cNvSpPr>
          <p:nvPr>
            <p:ph type="body" sz="quarter" idx="21"/>
          </p:nvPr>
        </p:nvSpPr>
        <p:spPr>
          <a:xfrm>
            <a:off x="869218" y="22896575"/>
            <a:ext cx="13571534" cy="3705608"/>
          </a:xfrm>
        </p:spPr>
        <p:txBody>
          <a:bodyPr/>
          <a:lstStyle/>
          <a:p>
            <a:pPr marL="457200" indent="-457200">
              <a:buFont typeface="+mj-lt"/>
              <a:buAutoNum type="arabicParenR"/>
            </a:pPr>
            <a:r>
              <a:rPr lang="en-US" sz="3400" b="1" dirty="0"/>
              <a:t>Digitize the Attendee Registration Form </a:t>
            </a:r>
            <a:r>
              <a:rPr lang="en-US" sz="3400" dirty="0"/>
              <a:t>-- d</a:t>
            </a:r>
            <a:r>
              <a:rPr lang="en-US" sz="3400" dirty="0">
                <a:solidFill>
                  <a:schemeClr val="tx1">
                    <a:lumMod val="75000"/>
                    <a:lumOff val="25000"/>
                  </a:schemeClr>
                </a:solidFill>
              </a:rPr>
              <a:t>emographic information regarding the main individual from the household as well information about the accompanying adults and children.</a:t>
            </a:r>
          </a:p>
          <a:p>
            <a:pPr marL="457200" indent="-457200">
              <a:buFont typeface="+mj-lt"/>
              <a:buAutoNum type="arabicParenR"/>
            </a:pPr>
            <a:r>
              <a:rPr lang="en-US" sz="3400" b="1" dirty="0">
                <a:solidFill>
                  <a:schemeClr val="tx1">
                    <a:lumMod val="75000"/>
                    <a:lumOff val="25000"/>
                  </a:schemeClr>
                </a:solidFill>
              </a:rPr>
              <a:t>Build a Database </a:t>
            </a:r>
            <a:r>
              <a:rPr lang="en-US" sz="3400" dirty="0">
                <a:solidFill>
                  <a:schemeClr val="tx1">
                    <a:lumMod val="75000"/>
                    <a:lumOff val="25000"/>
                  </a:schemeClr>
                </a:solidFill>
              </a:rPr>
              <a:t>-- holds the information from each completed registration form. Will allow for easier analysis of event data to create graphics such as below.</a:t>
            </a:r>
          </a:p>
        </p:txBody>
      </p:sp>
      <p:sp>
        <p:nvSpPr>
          <p:cNvPr id="27" name="Text Placeholder 26"/>
          <p:cNvSpPr>
            <a:spLocks noGrp="1"/>
          </p:cNvSpPr>
          <p:nvPr>
            <p:ph type="body" sz="quarter" idx="22"/>
          </p:nvPr>
        </p:nvSpPr>
        <p:spPr>
          <a:xfrm>
            <a:off x="869218" y="22142530"/>
            <a:ext cx="13571534" cy="754045"/>
          </a:xfrm>
          <a:solidFill>
            <a:srgbClr val="00B0F0"/>
          </a:solidFill>
          <a:ln>
            <a:solidFill>
              <a:schemeClr val="tx1"/>
            </a:solidFill>
          </a:ln>
        </p:spPr>
        <p:txBody>
          <a:bodyPr/>
          <a:lstStyle/>
          <a:p>
            <a:r>
              <a:rPr lang="en-US">
                <a:solidFill>
                  <a:schemeClr val="tx1"/>
                </a:solidFill>
              </a:rPr>
              <a:t>Project Objectives</a:t>
            </a:r>
          </a:p>
        </p:txBody>
      </p:sp>
      <p:sp>
        <p:nvSpPr>
          <p:cNvPr id="54" name="Text Placeholder 53"/>
          <p:cNvSpPr>
            <a:spLocks noGrp="1"/>
          </p:cNvSpPr>
          <p:nvPr>
            <p:ph type="body" sz="quarter" idx="23"/>
          </p:nvPr>
        </p:nvSpPr>
        <p:spPr>
          <a:xfrm>
            <a:off x="15162215" y="5431995"/>
            <a:ext cx="13571534" cy="6112420"/>
          </a:xfrm>
        </p:spPr>
        <p:txBody>
          <a:bodyPr wrap="square" lIns="228589" tIns="228589" rIns="228589" bIns="228589" anchor="t">
            <a:spAutoFit/>
          </a:bodyPr>
          <a:lstStyle/>
          <a:p>
            <a:endParaRPr lang="en-US" sz="3400" b="1" dirty="0">
              <a:latin typeface="Times New Roman"/>
              <a:cs typeface="Times New Roman"/>
            </a:endParaRPr>
          </a:p>
          <a:p>
            <a:pPr marL="342900" indent="-342900">
              <a:buChar char="•"/>
            </a:pPr>
            <a:r>
              <a:rPr lang="en-US" sz="3400" dirty="0">
                <a:latin typeface="Times New Roman"/>
                <a:cs typeface="Times New Roman"/>
              </a:rPr>
              <a:t>Created </a:t>
            </a:r>
            <a:r>
              <a:rPr lang="en-US" sz="3400" b="1" dirty="0">
                <a:latin typeface="Times New Roman"/>
                <a:cs typeface="Times New Roman"/>
              </a:rPr>
              <a:t>reusable components </a:t>
            </a:r>
            <a:r>
              <a:rPr lang="en-US" sz="3400" dirty="0">
                <a:latin typeface="Times New Roman"/>
                <a:cs typeface="Times New Roman"/>
              </a:rPr>
              <a:t>that allow slight alterations so that web page visuals consistent throughout application</a:t>
            </a:r>
          </a:p>
          <a:p>
            <a:pPr marL="342900" indent="-342900">
              <a:buChar char="•"/>
            </a:pPr>
            <a:r>
              <a:rPr lang="en-US" sz="3400" dirty="0">
                <a:latin typeface="Times New Roman"/>
                <a:cs typeface="Times New Roman"/>
              </a:rPr>
              <a:t>Designed and created a </a:t>
            </a:r>
            <a:r>
              <a:rPr lang="en-US" sz="3400" b="1" dirty="0">
                <a:latin typeface="Times New Roman"/>
                <a:cs typeface="Times New Roman"/>
              </a:rPr>
              <a:t>basic home navigation page </a:t>
            </a:r>
            <a:r>
              <a:rPr lang="en-US" sz="3400" dirty="0">
                <a:latin typeface="Times New Roman"/>
                <a:cs typeface="Times New Roman"/>
              </a:rPr>
              <a:t>to allow for further expansions of websites functionalities for future use</a:t>
            </a:r>
            <a:endParaRPr lang="en-US" sz="3400" dirty="0"/>
          </a:p>
          <a:p>
            <a:pPr marL="342900" indent="-342900">
              <a:buChar char="•"/>
            </a:pPr>
            <a:r>
              <a:rPr lang="en-US" sz="3400" dirty="0">
                <a:latin typeface="Times New Roman"/>
                <a:cs typeface="Times New Roman"/>
              </a:rPr>
              <a:t>Implemented ability for one adult to register all related information to other family members in </a:t>
            </a:r>
            <a:r>
              <a:rPr lang="en-US" sz="3400" b="1" dirty="0">
                <a:latin typeface="Times New Roman"/>
                <a:cs typeface="Times New Roman"/>
              </a:rPr>
              <a:t>same group </a:t>
            </a:r>
            <a:r>
              <a:rPr lang="en-US" sz="3400" dirty="0">
                <a:latin typeface="Times New Roman"/>
                <a:cs typeface="Times New Roman"/>
              </a:rPr>
              <a:t>at health fair</a:t>
            </a:r>
          </a:p>
          <a:p>
            <a:pPr marL="342900" indent="-342900">
              <a:buChar char="•"/>
            </a:pPr>
            <a:r>
              <a:rPr lang="en-US" sz="3400" dirty="0">
                <a:latin typeface="Times New Roman"/>
                <a:cs typeface="Times New Roman"/>
              </a:rPr>
              <a:t>Created a </a:t>
            </a:r>
            <a:r>
              <a:rPr lang="en-US" sz="3400" b="1" dirty="0">
                <a:latin typeface="Times New Roman"/>
                <a:cs typeface="Times New Roman"/>
              </a:rPr>
              <a:t>uniform and intuitive registration form </a:t>
            </a:r>
            <a:r>
              <a:rPr lang="en-US" sz="3400" dirty="0">
                <a:latin typeface="Times New Roman"/>
                <a:cs typeface="Times New Roman"/>
              </a:rPr>
              <a:t>for new/ returning patients to register for attendance in the Shalom Health Care Center Health Fair</a:t>
            </a:r>
            <a:endParaRPr lang="en-US" sz="3400" dirty="0"/>
          </a:p>
        </p:txBody>
      </p:sp>
      <p:sp>
        <p:nvSpPr>
          <p:cNvPr id="55" name="Text Placeholder 54"/>
          <p:cNvSpPr>
            <a:spLocks noGrp="1"/>
          </p:cNvSpPr>
          <p:nvPr>
            <p:ph type="body" sz="quarter" idx="24"/>
          </p:nvPr>
        </p:nvSpPr>
        <p:spPr>
          <a:xfrm>
            <a:off x="15154277" y="5431996"/>
            <a:ext cx="13579475" cy="754045"/>
          </a:xfrm>
          <a:solidFill>
            <a:srgbClr val="00B0F0"/>
          </a:solidFill>
          <a:ln>
            <a:solidFill>
              <a:schemeClr val="tx1"/>
            </a:solidFill>
          </a:ln>
        </p:spPr>
        <p:txBody>
          <a:bodyPr/>
          <a:lstStyle/>
          <a:p>
            <a:r>
              <a:rPr lang="en-US" dirty="0">
                <a:solidFill>
                  <a:schemeClr val="tx1"/>
                </a:solidFill>
              </a:rPr>
              <a:t>Front-End Results (The Registration Form)</a:t>
            </a:r>
          </a:p>
        </p:txBody>
      </p:sp>
      <p:sp>
        <p:nvSpPr>
          <p:cNvPr id="30" name="Text Placeholder 29"/>
          <p:cNvSpPr>
            <a:spLocks noGrp="1"/>
          </p:cNvSpPr>
          <p:nvPr>
            <p:ph type="body" sz="quarter" idx="25"/>
          </p:nvPr>
        </p:nvSpPr>
        <p:spPr>
          <a:solidFill>
            <a:srgbClr val="00B0F0"/>
          </a:solidFill>
          <a:ln>
            <a:solidFill>
              <a:schemeClr val="tx1"/>
            </a:solidFill>
          </a:ln>
        </p:spPr>
        <p:txBody>
          <a:bodyPr/>
          <a:lstStyle/>
          <a:p>
            <a:r>
              <a:rPr lang="en-US">
                <a:solidFill>
                  <a:schemeClr val="tx1"/>
                </a:solidFill>
              </a:rPr>
              <a:t>Challenges</a:t>
            </a:r>
          </a:p>
        </p:txBody>
      </p:sp>
      <p:sp>
        <p:nvSpPr>
          <p:cNvPr id="56" name="Text Placeholder 55"/>
          <p:cNvSpPr>
            <a:spLocks noGrp="1"/>
          </p:cNvSpPr>
          <p:nvPr>
            <p:ph type="body" sz="quarter" idx="26"/>
          </p:nvPr>
        </p:nvSpPr>
        <p:spPr>
          <a:xfrm>
            <a:off x="29337496" y="6529244"/>
            <a:ext cx="13576029" cy="6574085"/>
          </a:xfrm>
        </p:spPr>
        <p:txBody>
          <a:bodyPr wrap="square" lIns="228589" tIns="228589" rIns="228589" bIns="228589" anchor="t">
            <a:spAutoFit/>
          </a:bodyPr>
          <a:lstStyle/>
          <a:p>
            <a:pPr marL="457200" indent="-457200">
              <a:buFont typeface="+mj-lt"/>
              <a:buAutoNum type="arabicParenR"/>
            </a:pPr>
            <a:r>
              <a:rPr lang="en-US" sz="3400" b="1" dirty="0">
                <a:latin typeface="Times New Roman"/>
                <a:cs typeface="Times New Roman"/>
              </a:rPr>
              <a:t>Finalization on the True Project Goals </a:t>
            </a:r>
            <a:r>
              <a:rPr lang="en-US" sz="3400" dirty="0">
                <a:latin typeface="Times New Roman"/>
                <a:cs typeface="Times New Roman"/>
              </a:rPr>
              <a:t>– Figuring out exactly what to accomplish along with </a:t>
            </a:r>
            <a:r>
              <a:rPr lang="en-US" sz="3400" dirty="0" err="1">
                <a:latin typeface="Times New Roman"/>
                <a:cs typeface="Times New Roman"/>
              </a:rPr>
              <a:t>Shalom's</a:t>
            </a:r>
            <a:r>
              <a:rPr lang="en-US" sz="3400" dirty="0">
                <a:latin typeface="Times New Roman"/>
                <a:cs typeface="Times New Roman"/>
              </a:rPr>
              <a:t> requirements.</a:t>
            </a:r>
          </a:p>
          <a:p>
            <a:pPr marL="457200" indent="-457200">
              <a:buFont typeface="+mj-lt"/>
              <a:buAutoNum type="arabicParenR"/>
            </a:pPr>
            <a:r>
              <a:rPr lang="en-US" sz="3400" b="1" dirty="0">
                <a:latin typeface="Times New Roman"/>
                <a:cs typeface="Times New Roman"/>
              </a:rPr>
              <a:t>Lack of Prior Resources </a:t>
            </a:r>
            <a:r>
              <a:rPr lang="en-US" sz="3400" dirty="0">
                <a:latin typeface="Times New Roman"/>
                <a:cs typeface="Times New Roman"/>
              </a:rPr>
              <a:t>– Deciding if it's of our best interest to completely restart or utilize last semester's progress.</a:t>
            </a:r>
          </a:p>
          <a:p>
            <a:pPr marL="457200" indent="-457200">
              <a:buFont typeface="+mj-lt"/>
              <a:buAutoNum type="arabicParenR"/>
            </a:pPr>
            <a:r>
              <a:rPr lang="en-US" sz="3400" b="1" dirty="0">
                <a:latin typeface="Times New Roman"/>
                <a:cs typeface="Times New Roman"/>
              </a:rPr>
              <a:t>Creation of Form Using REACT </a:t>
            </a:r>
            <a:r>
              <a:rPr lang="en-US" sz="3400" dirty="0">
                <a:latin typeface="Times New Roman"/>
                <a:cs typeface="Times New Roman"/>
              </a:rPr>
              <a:t>– Lack of REACT experience across the team.</a:t>
            </a:r>
          </a:p>
          <a:p>
            <a:pPr marL="457200" indent="-457200">
              <a:buAutoNum type="arabicParenR"/>
            </a:pPr>
            <a:r>
              <a:rPr lang="en-US" sz="3400" b="1" dirty="0">
                <a:latin typeface="Times New Roman"/>
                <a:cs typeface="Times New Roman"/>
              </a:rPr>
              <a:t>Creation of Database </a:t>
            </a:r>
            <a:r>
              <a:rPr lang="en-US" sz="3400" dirty="0">
                <a:latin typeface="Times New Roman"/>
                <a:cs typeface="Times New Roman"/>
              </a:rPr>
              <a:t>– Forming an AWS database without much guidance.</a:t>
            </a:r>
            <a:endParaRPr lang="en-US" dirty="0"/>
          </a:p>
          <a:p>
            <a:pPr marL="457200" indent="-457200">
              <a:buFont typeface="+mj-lt"/>
              <a:buAutoNum type="arabicParenR"/>
            </a:pPr>
            <a:r>
              <a:rPr lang="en-US" sz="3400" b="1" dirty="0">
                <a:latin typeface="Times New Roman"/>
                <a:cs typeface="Times New Roman"/>
              </a:rPr>
              <a:t>Connection of Front-End and Back-End </a:t>
            </a:r>
            <a:r>
              <a:rPr lang="en-US" sz="3400" dirty="0">
                <a:latin typeface="Times New Roman"/>
                <a:cs typeface="Times New Roman"/>
              </a:rPr>
              <a:t>– Largest obstacle overall to be able to pull information from the form to the backend.</a:t>
            </a:r>
            <a:endParaRPr lang="en-US" sz="3400" dirty="0"/>
          </a:p>
          <a:p>
            <a:pPr marL="457200" indent="-457200">
              <a:buFont typeface="+mj-lt"/>
              <a:buAutoNum type="arabicParenR"/>
            </a:pPr>
            <a:endParaRPr lang="en-US" dirty="0"/>
          </a:p>
        </p:txBody>
      </p:sp>
      <p:sp>
        <p:nvSpPr>
          <p:cNvPr id="32" name="Text Placeholder 31"/>
          <p:cNvSpPr>
            <a:spLocks noGrp="1"/>
          </p:cNvSpPr>
          <p:nvPr>
            <p:ph type="body" sz="quarter" idx="27"/>
          </p:nvPr>
        </p:nvSpPr>
        <p:spPr>
          <a:xfrm>
            <a:off x="29369305" y="13175485"/>
            <a:ext cx="13576029" cy="754045"/>
          </a:xfrm>
          <a:solidFill>
            <a:srgbClr val="00B0F0"/>
          </a:solidFill>
          <a:ln>
            <a:solidFill>
              <a:schemeClr val="tx1"/>
            </a:solidFill>
          </a:ln>
        </p:spPr>
        <p:txBody>
          <a:bodyPr/>
          <a:lstStyle/>
          <a:p>
            <a:r>
              <a:rPr lang="en-US">
                <a:solidFill>
                  <a:schemeClr val="tx1"/>
                </a:solidFill>
              </a:rPr>
              <a:t>Conclusion/Reflection</a:t>
            </a:r>
          </a:p>
        </p:txBody>
      </p:sp>
      <p:sp>
        <p:nvSpPr>
          <p:cNvPr id="57" name="Text Placeholder 56"/>
          <p:cNvSpPr>
            <a:spLocks noGrp="1"/>
          </p:cNvSpPr>
          <p:nvPr>
            <p:ph type="body" sz="quarter" idx="28"/>
          </p:nvPr>
        </p:nvSpPr>
        <p:spPr>
          <a:xfrm>
            <a:off x="29364273" y="14178415"/>
            <a:ext cx="13581061" cy="8728521"/>
          </a:xfrm>
        </p:spPr>
        <p:txBody>
          <a:bodyPr/>
          <a:lstStyle/>
          <a:p>
            <a:r>
              <a:rPr lang="en-US" sz="3400" dirty="0">
                <a:solidFill>
                  <a:schemeClr val="tx1">
                    <a:lumMod val="75000"/>
                    <a:lumOff val="25000"/>
                  </a:schemeClr>
                </a:solidFill>
              </a:rPr>
              <a:t>In the end, there were two deliverables that we were able to provide to Shalom:</a:t>
            </a:r>
          </a:p>
          <a:p>
            <a:pPr algn="ctr"/>
            <a:r>
              <a:rPr lang="en-US" sz="3400" dirty="0">
                <a:solidFill>
                  <a:schemeClr val="tx1">
                    <a:lumMod val="75000"/>
                    <a:lumOff val="25000"/>
                  </a:schemeClr>
                </a:solidFill>
              </a:rPr>
              <a:t>1) A local host that includes buttons for </a:t>
            </a:r>
            <a:r>
              <a:rPr lang="en-US" sz="3400" b="1" dirty="0">
                <a:solidFill>
                  <a:schemeClr val="tx1">
                    <a:lumMod val="75000"/>
                    <a:lumOff val="25000"/>
                  </a:schemeClr>
                </a:solidFill>
              </a:rPr>
              <a:t>Patient</a:t>
            </a:r>
            <a:r>
              <a:rPr lang="en-US" sz="3400" dirty="0">
                <a:solidFill>
                  <a:schemeClr val="tx1">
                    <a:lumMod val="75000"/>
                    <a:lumOff val="25000"/>
                  </a:schemeClr>
                </a:solidFill>
              </a:rPr>
              <a:t>, </a:t>
            </a:r>
            <a:r>
              <a:rPr lang="en-US" sz="3400" b="1" dirty="0">
                <a:solidFill>
                  <a:schemeClr val="tx1">
                    <a:lumMod val="75000"/>
                    <a:lumOff val="25000"/>
                  </a:schemeClr>
                </a:solidFill>
              </a:rPr>
              <a:t>Admin</a:t>
            </a:r>
            <a:r>
              <a:rPr lang="en-US" sz="3400" dirty="0">
                <a:solidFill>
                  <a:schemeClr val="tx1">
                    <a:lumMod val="75000"/>
                    <a:lumOff val="25000"/>
                  </a:schemeClr>
                </a:solidFill>
              </a:rPr>
              <a:t>, and </a:t>
            </a:r>
            <a:r>
              <a:rPr lang="en-US" sz="3400" b="1" dirty="0">
                <a:solidFill>
                  <a:schemeClr val="tx1">
                    <a:lumMod val="75000"/>
                    <a:lumOff val="25000"/>
                  </a:schemeClr>
                </a:solidFill>
              </a:rPr>
              <a:t>Vendors</a:t>
            </a:r>
            <a:r>
              <a:rPr lang="en-US" sz="3400" dirty="0">
                <a:solidFill>
                  <a:schemeClr val="tx1">
                    <a:lumMod val="75000"/>
                    <a:lumOff val="25000"/>
                  </a:schemeClr>
                </a:solidFill>
              </a:rPr>
              <a:t>.</a:t>
            </a:r>
          </a:p>
          <a:p>
            <a:pPr marL="1828725" lvl="1" indent="-342900">
              <a:buFont typeface="Courier New" panose="02070309020205020404" pitchFamily="49" charset="0"/>
              <a:buChar char="o"/>
            </a:pPr>
            <a:r>
              <a:rPr lang="en-US" sz="3400" b="1" dirty="0">
                <a:solidFill>
                  <a:schemeClr val="tx1">
                    <a:lumMod val="75000"/>
                    <a:lumOff val="25000"/>
                  </a:schemeClr>
                </a:solidFill>
                <a:latin typeface="Times New Roman" panose="02020603050405020304" pitchFamily="18" charset="0"/>
                <a:cs typeface="Times New Roman" panose="02020603050405020304" pitchFamily="18" charset="0"/>
              </a:rPr>
              <a:t>Patient</a:t>
            </a:r>
            <a:r>
              <a:rPr lang="en-US" sz="3400" dirty="0">
                <a:solidFill>
                  <a:schemeClr val="tx1">
                    <a:lumMod val="75000"/>
                    <a:lumOff val="25000"/>
                  </a:schemeClr>
                </a:solidFill>
                <a:latin typeface="Times New Roman" panose="02020603050405020304" pitchFamily="18" charset="0"/>
                <a:cs typeface="Times New Roman" panose="02020603050405020304" pitchFamily="18" charset="0"/>
              </a:rPr>
              <a:t> – directs the user to the form to be filled out upon arrival.</a:t>
            </a:r>
          </a:p>
          <a:p>
            <a:pPr marL="1828725" lvl="1" indent="-342900">
              <a:buFont typeface="Courier New" panose="02070309020205020404" pitchFamily="49" charset="0"/>
              <a:buChar char="o"/>
            </a:pPr>
            <a:r>
              <a:rPr lang="en-US" sz="3400" b="1" dirty="0">
                <a:solidFill>
                  <a:schemeClr val="tx1">
                    <a:lumMod val="75000"/>
                    <a:lumOff val="25000"/>
                  </a:schemeClr>
                </a:solidFill>
                <a:latin typeface="Times New Roman" panose="02020603050405020304" pitchFamily="18" charset="0"/>
                <a:cs typeface="Times New Roman" panose="02020603050405020304" pitchFamily="18" charset="0"/>
              </a:rPr>
              <a:t>Admin</a:t>
            </a:r>
            <a:r>
              <a:rPr lang="en-US" sz="3400" dirty="0">
                <a:solidFill>
                  <a:schemeClr val="tx1">
                    <a:lumMod val="75000"/>
                    <a:lumOff val="25000"/>
                  </a:schemeClr>
                </a:solidFill>
                <a:latin typeface="Times New Roman" panose="02020603050405020304" pitchFamily="18" charset="0"/>
                <a:cs typeface="Times New Roman" panose="02020603050405020304" pitchFamily="18" charset="0"/>
              </a:rPr>
              <a:t> – for use by Shalom.</a:t>
            </a:r>
          </a:p>
          <a:p>
            <a:pPr marL="1828725" lvl="1" indent="-342900">
              <a:buFont typeface="Courier New" panose="02070309020205020404" pitchFamily="49" charset="0"/>
              <a:buChar char="o"/>
            </a:pPr>
            <a:r>
              <a:rPr lang="en-US" sz="3400" b="1" dirty="0">
                <a:solidFill>
                  <a:schemeClr val="tx1">
                    <a:lumMod val="75000"/>
                    <a:lumOff val="25000"/>
                  </a:schemeClr>
                </a:solidFill>
                <a:latin typeface="Times New Roman" panose="02020603050405020304" pitchFamily="18" charset="0"/>
                <a:cs typeface="Times New Roman" panose="02020603050405020304" pitchFamily="18" charset="0"/>
              </a:rPr>
              <a:t>Vendors</a:t>
            </a:r>
            <a:r>
              <a:rPr lang="en-US" sz="3400" dirty="0">
                <a:solidFill>
                  <a:schemeClr val="tx1">
                    <a:lumMod val="75000"/>
                    <a:lumOff val="25000"/>
                  </a:schemeClr>
                </a:solidFill>
                <a:latin typeface="Times New Roman" panose="02020603050405020304" pitchFamily="18" charset="0"/>
                <a:cs typeface="Times New Roman" panose="02020603050405020304" pitchFamily="18" charset="0"/>
              </a:rPr>
              <a:t> – for use by vendors at the Health Fair.</a:t>
            </a:r>
            <a:endParaRPr lang="en-US" sz="3400" dirty="0">
              <a:solidFill>
                <a:schemeClr val="tx1">
                  <a:lumMod val="75000"/>
                  <a:lumOff val="25000"/>
                </a:schemeClr>
              </a:solidFill>
            </a:endParaRPr>
          </a:p>
          <a:p>
            <a:pPr algn="ctr"/>
            <a:r>
              <a:rPr lang="en-US" sz="3400" dirty="0">
                <a:solidFill>
                  <a:schemeClr val="tx1">
                    <a:lumMod val="75000"/>
                    <a:lumOff val="25000"/>
                  </a:schemeClr>
                </a:solidFill>
              </a:rPr>
              <a:t>2) A </a:t>
            </a:r>
            <a:r>
              <a:rPr lang="en-US" sz="3400" b="1" dirty="0">
                <a:solidFill>
                  <a:schemeClr val="tx1">
                    <a:lumMod val="75000"/>
                    <a:lumOff val="25000"/>
                  </a:schemeClr>
                </a:solidFill>
              </a:rPr>
              <a:t>database</a:t>
            </a:r>
            <a:r>
              <a:rPr lang="en-US" sz="3400" dirty="0">
                <a:solidFill>
                  <a:schemeClr val="tx1">
                    <a:lumMod val="75000"/>
                    <a:lumOff val="25000"/>
                  </a:schemeClr>
                </a:solidFill>
              </a:rPr>
              <a:t> in which the information from the forms will be held for querying and analyzation.</a:t>
            </a:r>
          </a:p>
          <a:p>
            <a:r>
              <a:rPr lang="en-US" sz="3400" dirty="0">
                <a:solidFill>
                  <a:schemeClr val="tx1">
                    <a:lumMod val="75000"/>
                    <a:lumOff val="25000"/>
                  </a:schemeClr>
                </a:solidFill>
              </a:rPr>
              <a:t>With these items created, Shalom will be able to do the following:</a:t>
            </a:r>
          </a:p>
          <a:p>
            <a:pPr marL="742950" indent="-742950" algn="ctr">
              <a:buAutoNum type="arabicParenR"/>
            </a:pPr>
            <a:r>
              <a:rPr lang="en-US" sz="3400" b="1" dirty="0">
                <a:solidFill>
                  <a:schemeClr val="tx1">
                    <a:lumMod val="75000"/>
                    <a:lumOff val="25000"/>
                  </a:schemeClr>
                </a:solidFill>
              </a:rPr>
              <a:t>Improve the speed </a:t>
            </a:r>
            <a:r>
              <a:rPr lang="en-US" sz="3400" dirty="0">
                <a:solidFill>
                  <a:schemeClr val="tx1">
                    <a:lumMod val="75000"/>
                    <a:lumOff val="25000"/>
                  </a:schemeClr>
                </a:solidFill>
              </a:rPr>
              <a:t>at which attendees can get through the registration process by digitizing.</a:t>
            </a:r>
          </a:p>
          <a:p>
            <a:pPr marL="742950" indent="-742950" algn="ctr">
              <a:buAutoNum type="arabicParenR"/>
            </a:pPr>
            <a:r>
              <a:rPr lang="en-US" sz="3400" dirty="0">
                <a:solidFill>
                  <a:schemeClr val="tx1">
                    <a:lumMod val="75000"/>
                    <a:lumOff val="25000"/>
                  </a:schemeClr>
                </a:solidFill>
              </a:rPr>
              <a:t>Allow for </a:t>
            </a:r>
            <a:r>
              <a:rPr lang="en-US" sz="3400" b="1" dirty="0">
                <a:solidFill>
                  <a:schemeClr val="tx1">
                    <a:lumMod val="75000"/>
                    <a:lumOff val="25000"/>
                  </a:schemeClr>
                </a:solidFill>
              </a:rPr>
              <a:t>easier analyzation </a:t>
            </a:r>
            <a:r>
              <a:rPr lang="en-US" sz="3400" dirty="0">
                <a:solidFill>
                  <a:schemeClr val="tx1">
                    <a:lumMod val="75000"/>
                    <a:lumOff val="25000"/>
                  </a:schemeClr>
                </a:solidFill>
              </a:rPr>
              <a:t>through the use of queries.</a:t>
            </a:r>
          </a:p>
          <a:p>
            <a:pPr marL="742950" indent="-742950" algn="ctr">
              <a:buAutoNum type="arabicParenR"/>
            </a:pPr>
            <a:r>
              <a:rPr lang="en-US" sz="3400" dirty="0">
                <a:solidFill>
                  <a:schemeClr val="tx1">
                    <a:lumMod val="75000"/>
                    <a:lumOff val="25000"/>
                  </a:schemeClr>
                </a:solidFill>
              </a:rPr>
              <a:t>Allow for </a:t>
            </a:r>
            <a:r>
              <a:rPr lang="en-US" sz="3400" b="1" dirty="0">
                <a:solidFill>
                  <a:schemeClr val="tx1">
                    <a:lumMod val="75000"/>
                    <a:lumOff val="25000"/>
                  </a:schemeClr>
                </a:solidFill>
              </a:rPr>
              <a:t>easier documentation </a:t>
            </a:r>
            <a:r>
              <a:rPr lang="en-US" sz="3400" dirty="0">
                <a:solidFill>
                  <a:schemeClr val="tx1">
                    <a:lumMod val="75000"/>
                    <a:lumOff val="25000"/>
                  </a:schemeClr>
                </a:solidFill>
              </a:rPr>
              <a:t>for future years.</a:t>
            </a:r>
          </a:p>
        </p:txBody>
      </p:sp>
      <p:sp>
        <p:nvSpPr>
          <p:cNvPr id="58" name="Text Placeholder 57"/>
          <p:cNvSpPr>
            <a:spLocks noGrp="1"/>
          </p:cNvSpPr>
          <p:nvPr>
            <p:ph type="body" sz="quarter" idx="29"/>
          </p:nvPr>
        </p:nvSpPr>
        <p:spPr>
          <a:xfrm>
            <a:off x="29395741" y="27417283"/>
            <a:ext cx="13576029" cy="754045"/>
          </a:xfrm>
          <a:solidFill>
            <a:srgbClr val="00B0F0"/>
          </a:solidFill>
          <a:ln>
            <a:solidFill>
              <a:schemeClr val="tx1"/>
            </a:solidFill>
          </a:ln>
        </p:spPr>
        <p:txBody>
          <a:bodyPr/>
          <a:lstStyle/>
          <a:p>
            <a:r>
              <a:rPr lang="en-US">
                <a:solidFill>
                  <a:schemeClr val="tx1"/>
                </a:solidFill>
              </a:rPr>
              <a:t>Acknowledgements</a:t>
            </a:r>
          </a:p>
        </p:txBody>
      </p:sp>
      <p:sp>
        <p:nvSpPr>
          <p:cNvPr id="59" name="Text Placeholder 58"/>
          <p:cNvSpPr>
            <a:spLocks noGrp="1"/>
          </p:cNvSpPr>
          <p:nvPr>
            <p:ph type="body" sz="quarter" idx="30"/>
          </p:nvPr>
        </p:nvSpPr>
        <p:spPr>
          <a:xfrm>
            <a:off x="29390709" y="28393721"/>
            <a:ext cx="13581061" cy="3391676"/>
          </a:xfrm>
        </p:spPr>
        <p:txBody>
          <a:bodyPr/>
          <a:lstStyle/>
          <a:p>
            <a:pPr marL="342900" indent="-342900">
              <a:buFont typeface="Arial" panose="020B0604020202020204" pitchFamily="34" charset="0"/>
              <a:buChar char="•"/>
            </a:pPr>
            <a:r>
              <a:rPr lang="en-US" sz="3400" dirty="0"/>
              <a:t>Dr. </a:t>
            </a:r>
            <a:r>
              <a:rPr lang="en-US" sz="3400" dirty="0" err="1"/>
              <a:t>Panos</a:t>
            </a:r>
            <a:r>
              <a:rPr lang="en-US" sz="3400" dirty="0"/>
              <a:t> </a:t>
            </a:r>
            <a:r>
              <a:rPr lang="en-US" sz="3400" dirty="0" err="1"/>
              <a:t>Linos</a:t>
            </a:r>
            <a:r>
              <a:rPr lang="en-US" sz="3400" dirty="0"/>
              <a:t>, </a:t>
            </a:r>
            <a:r>
              <a:rPr lang="en-US" sz="3400" i="1" dirty="0"/>
              <a:t>Faculty Advisor</a:t>
            </a:r>
            <a:r>
              <a:rPr lang="en-US" sz="3400" dirty="0"/>
              <a:t>, </a:t>
            </a:r>
            <a:r>
              <a:rPr lang="en-US" sz="3400" i="1" dirty="0"/>
              <a:t>Butler CSSE</a:t>
            </a:r>
          </a:p>
          <a:p>
            <a:pPr marL="342900" indent="-342900">
              <a:buFont typeface="Arial" panose="020B0604020202020204" pitchFamily="34" charset="0"/>
              <a:buChar char="•"/>
            </a:pPr>
            <a:r>
              <a:rPr lang="en-US" sz="3400" dirty="0"/>
              <a:t>Dr. </a:t>
            </a:r>
            <a:r>
              <a:rPr lang="en-US" sz="3400" dirty="0" err="1"/>
              <a:t>Muirul</a:t>
            </a:r>
            <a:r>
              <a:rPr lang="en-US" sz="3400" dirty="0"/>
              <a:t> Haque, </a:t>
            </a:r>
            <a:r>
              <a:rPr lang="en-US" sz="3400" i="1" dirty="0"/>
              <a:t>Faculty Advisor</a:t>
            </a:r>
            <a:r>
              <a:rPr lang="en-US" sz="3400" dirty="0"/>
              <a:t>, </a:t>
            </a:r>
            <a:r>
              <a:rPr lang="en-US" sz="3400" i="1" dirty="0"/>
              <a:t>Butler CSSE</a:t>
            </a:r>
          </a:p>
          <a:p>
            <a:pPr marL="342900" indent="-342900">
              <a:buFont typeface="Arial" panose="020B0604020202020204" pitchFamily="34" charset="0"/>
              <a:buChar char="•"/>
            </a:pPr>
            <a:r>
              <a:rPr lang="en-US" sz="3400" dirty="0"/>
              <a:t>Ms. Morella Dominguez, </a:t>
            </a:r>
            <a:r>
              <a:rPr lang="en-US" sz="3400" i="1" dirty="0"/>
              <a:t>Client Contact &amp; Advisor</a:t>
            </a:r>
            <a:r>
              <a:rPr lang="en-US" sz="3400" dirty="0"/>
              <a:t>, </a:t>
            </a:r>
            <a:r>
              <a:rPr lang="en-US" sz="3400" i="1" dirty="0"/>
              <a:t>Sholom Health Center</a:t>
            </a:r>
            <a:endParaRPr lang="en-US" sz="3400" dirty="0"/>
          </a:p>
          <a:p>
            <a:pPr marL="342900" indent="-342900">
              <a:buFont typeface="Arial" panose="020B0604020202020204" pitchFamily="34" charset="0"/>
              <a:buChar char="•"/>
            </a:pPr>
            <a:r>
              <a:rPr lang="en-US" sz="3400" dirty="0"/>
              <a:t>Mr. Fred Milch, </a:t>
            </a:r>
            <a:r>
              <a:rPr lang="en-US" sz="3400" i="1" dirty="0"/>
              <a:t>Client Advisor</a:t>
            </a:r>
            <a:r>
              <a:rPr lang="en-US" sz="3400" dirty="0"/>
              <a:t>, </a:t>
            </a:r>
            <a:r>
              <a:rPr lang="en-US" sz="3400" i="1" dirty="0"/>
              <a:t>Shalom Health Center</a:t>
            </a:r>
            <a:endParaRPr lang="en-US" sz="3400" dirty="0"/>
          </a:p>
        </p:txBody>
      </p:sp>
      <p:sp>
        <p:nvSpPr>
          <p:cNvPr id="60" name="Text Placeholder 59"/>
          <p:cNvSpPr>
            <a:spLocks noGrp="1"/>
          </p:cNvSpPr>
          <p:nvPr>
            <p:ph type="body" sz="quarter" idx="150"/>
          </p:nvPr>
        </p:nvSpPr>
        <p:spPr/>
        <p:txBody>
          <a:bodyPr/>
          <a:lstStyle/>
          <a:p>
            <a:r>
              <a:rPr lang="en-US"/>
              <a:t>Butler College of Liberal Arts and Sciences – Computer Science Department</a:t>
            </a:r>
          </a:p>
        </p:txBody>
      </p:sp>
      <p:sp>
        <p:nvSpPr>
          <p:cNvPr id="61" name="Text Placeholder 60"/>
          <p:cNvSpPr>
            <a:spLocks noGrp="1"/>
          </p:cNvSpPr>
          <p:nvPr>
            <p:ph type="body" sz="quarter" idx="151"/>
          </p:nvPr>
        </p:nvSpPr>
        <p:spPr/>
        <p:txBody>
          <a:bodyPr>
            <a:normAutofit fontScale="92500" lnSpcReduction="10000"/>
          </a:bodyPr>
          <a:lstStyle/>
          <a:p>
            <a:r>
              <a:rPr lang="en-US"/>
              <a:t>Reece Parks, Matt </a:t>
            </a:r>
            <a:r>
              <a:rPr lang="en-US" err="1"/>
              <a:t>Fleschner</a:t>
            </a:r>
            <a:r>
              <a:rPr lang="en-US"/>
              <a:t>, Rachel Maier, Hallie Nuccio, and Miles Mann</a:t>
            </a:r>
          </a:p>
        </p:txBody>
      </p:sp>
      <p:sp>
        <p:nvSpPr>
          <p:cNvPr id="62" name="Text Placeholder 61"/>
          <p:cNvSpPr>
            <a:spLocks noGrp="1"/>
          </p:cNvSpPr>
          <p:nvPr>
            <p:ph type="body" sz="quarter" idx="153"/>
          </p:nvPr>
        </p:nvSpPr>
        <p:spPr>
          <a:xfrm>
            <a:off x="3543299" y="706172"/>
            <a:ext cx="36155255" cy="1637973"/>
          </a:xfrm>
        </p:spPr>
        <p:txBody>
          <a:bodyPr>
            <a:normAutofit/>
          </a:bodyPr>
          <a:lstStyle/>
          <a:p>
            <a:r>
              <a:rPr lang="en-US" sz="8500"/>
              <a:t>Shalom Health Care Registration Form: Digitization and Creation of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022" y="614857"/>
            <a:ext cx="3458578" cy="345857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8554" y="913726"/>
            <a:ext cx="2860839" cy="2860839"/>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D0301C15-D835-CC31-6E30-5871DF0DC07D}"/>
              </a:ext>
            </a:extLst>
          </p:cNvPr>
          <p:cNvPicPr>
            <a:picLocks noChangeAspect="1"/>
          </p:cNvPicPr>
          <p:nvPr/>
        </p:nvPicPr>
        <p:blipFill>
          <a:blip r:embed="rId5"/>
          <a:stretch>
            <a:fillRect/>
          </a:stretch>
        </p:blipFill>
        <p:spPr>
          <a:xfrm>
            <a:off x="17342902" y="11367904"/>
            <a:ext cx="8556048" cy="5611277"/>
          </a:xfrm>
          <a:prstGeom prst="rect">
            <a:avLst/>
          </a:prstGeom>
          <a:ln w="63500">
            <a:solidFill>
              <a:schemeClr val="accent1"/>
            </a:solidFill>
          </a:ln>
        </p:spPr>
      </p:pic>
      <p:pic>
        <p:nvPicPr>
          <p:cNvPr id="5" name="Picture 4" descr="A screenshot of a website&#10;&#10;Description automatically generated">
            <a:extLst>
              <a:ext uri="{FF2B5EF4-FFF2-40B4-BE49-F238E27FC236}">
                <a16:creationId xmlns:a16="http://schemas.microsoft.com/office/drawing/2014/main" id="{83B0591C-EE0C-3AD7-8F44-61CF11E1AC72}"/>
              </a:ext>
            </a:extLst>
          </p:cNvPr>
          <p:cNvPicPr>
            <a:picLocks noChangeAspect="1"/>
          </p:cNvPicPr>
          <p:nvPr/>
        </p:nvPicPr>
        <p:blipFill>
          <a:blip r:embed="rId6"/>
          <a:stretch>
            <a:fillRect/>
          </a:stretch>
        </p:blipFill>
        <p:spPr>
          <a:xfrm>
            <a:off x="15206889" y="16979182"/>
            <a:ext cx="6879881" cy="5309989"/>
          </a:xfrm>
          <a:prstGeom prst="rect">
            <a:avLst/>
          </a:prstGeom>
          <a:ln w="63500">
            <a:solidFill>
              <a:schemeClr val="accent1"/>
            </a:solidFill>
          </a:ln>
        </p:spPr>
      </p:pic>
      <p:pic>
        <p:nvPicPr>
          <p:cNvPr id="6" name="Picture 5" descr="A screenshot of a computer&#10;&#10;Description automatically generated">
            <a:extLst>
              <a:ext uri="{FF2B5EF4-FFF2-40B4-BE49-F238E27FC236}">
                <a16:creationId xmlns:a16="http://schemas.microsoft.com/office/drawing/2014/main" id="{8027682D-B6FD-3164-3685-7CDA16C49325}"/>
              </a:ext>
            </a:extLst>
          </p:cNvPr>
          <p:cNvPicPr>
            <a:picLocks noChangeAspect="1"/>
          </p:cNvPicPr>
          <p:nvPr/>
        </p:nvPicPr>
        <p:blipFill>
          <a:blip r:embed="rId7"/>
          <a:stretch>
            <a:fillRect/>
          </a:stretch>
        </p:blipFill>
        <p:spPr>
          <a:xfrm>
            <a:off x="22130020" y="16979181"/>
            <a:ext cx="6555584" cy="5309989"/>
          </a:xfrm>
          <a:prstGeom prst="rect">
            <a:avLst/>
          </a:prstGeom>
          <a:ln w="63500">
            <a:solidFill>
              <a:schemeClr val="accent1"/>
            </a:solidFill>
          </a:ln>
        </p:spPr>
      </p:pic>
      <p:sp>
        <p:nvSpPr>
          <p:cNvPr id="9" name="Text Placeholder 53">
            <a:extLst>
              <a:ext uri="{FF2B5EF4-FFF2-40B4-BE49-F238E27FC236}">
                <a16:creationId xmlns:a16="http://schemas.microsoft.com/office/drawing/2014/main" id="{A63578CB-D4A7-429E-FFA7-9217C02A2E54}"/>
              </a:ext>
            </a:extLst>
          </p:cNvPr>
          <p:cNvSpPr txBox="1">
            <a:spLocks/>
          </p:cNvSpPr>
          <p:nvPr/>
        </p:nvSpPr>
        <p:spPr>
          <a:xfrm>
            <a:off x="15206889" y="23139986"/>
            <a:ext cx="13571534" cy="6321708"/>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Char char="•"/>
            </a:pPr>
            <a:r>
              <a:rPr lang="en-US" sz="3400" dirty="0">
                <a:latin typeface="Times New Roman"/>
                <a:cs typeface="Times New Roman"/>
              </a:rPr>
              <a:t>Created </a:t>
            </a:r>
            <a:r>
              <a:rPr lang="en-US" sz="3400" b="1" dirty="0">
                <a:latin typeface="Times New Roman"/>
                <a:cs typeface="Times New Roman"/>
              </a:rPr>
              <a:t>AWS</a:t>
            </a:r>
            <a:r>
              <a:rPr lang="en-US" sz="3400" dirty="0">
                <a:latin typeface="Times New Roman"/>
                <a:cs typeface="Times New Roman"/>
              </a:rPr>
              <a:t> backend database utilizing tools such as DynamoDB, AWS AppSync, CloudFormation, and more.</a:t>
            </a:r>
            <a:endParaRPr lang="en-US" sz="3400" b="1" dirty="0">
              <a:latin typeface="Times New Roman"/>
              <a:cs typeface="Times New Roman"/>
            </a:endParaRPr>
          </a:p>
          <a:p>
            <a:pPr marL="457200" indent="-457200">
              <a:buChar char="•"/>
            </a:pPr>
            <a:r>
              <a:rPr lang="en-US" sz="3400" b="1" dirty="0">
                <a:latin typeface="Times New Roman"/>
                <a:cs typeface="Times New Roman"/>
              </a:rPr>
              <a:t>Designed schema </a:t>
            </a:r>
            <a:r>
              <a:rPr lang="en-US" sz="3400" dirty="0">
                <a:latin typeface="Times New Roman"/>
                <a:cs typeface="Times New Roman"/>
              </a:rPr>
              <a:t>and </a:t>
            </a:r>
            <a:r>
              <a:rPr lang="en-US" sz="3400" b="1" dirty="0">
                <a:latin typeface="Times New Roman"/>
                <a:cs typeface="Times New Roman"/>
              </a:rPr>
              <a:t>formed tables </a:t>
            </a:r>
            <a:r>
              <a:rPr lang="en-US" sz="3400" dirty="0">
                <a:latin typeface="Times New Roman"/>
                <a:cs typeface="Times New Roman"/>
              </a:rPr>
              <a:t>for patients along with additional accompanying children and adults.</a:t>
            </a:r>
          </a:p>
          <a:p>
            <a:pPr marL="457200" indent="-457200">
              <a:buChar char="•"/>
            </a:pPr>
            <a:r>
              <a:rPr lang="en-US" sz="3400" dirty="0">
                <a:latin typeface="Times New Roman"/>
                <a:cs typeface="Times New Roman"/>
              </a:rPr>
              <a:t>Implemented </a:t>
            </a:r>
            <a:r>
              <a:rPr lang="en-US" sz="3400" b="1" dirty="0">
                <a:latin typeface="Times New Roman"/>
                <a:cs typeface="Times New Roman"/>
              </a:rPr>
              <a:t>linkage</a:t>
            </a:r>
            <a:r>
              <a:rPr lang="en-US" sz="3400" dirty="0">
                <a:latin typeface="Times New Roman"/>
                <a:cs typeface="Times New Roman"/>
              </a:rPr>
              <a:t> between front and back end through AWS Amplify.</a:t>
            </a:r>
          </a:p>
          <a:p>
            <a:pPr marL="457200" indent="-457200">
              <a:buChar char="•"/>
            </a:pPr>
            <a:r>
              <a:rPr lang="en-US" sz="3400" dirty="0">
                <a:latin typeface="Times New Roman"/>
                <a:cs typeface="Times New Roman"/>
              </a:rPr>
              <a:t>Used the following tools:</a:t>
            </a:r>
          </a:p>
          <a:p>
            <a:pPr marL="457200" indent="-457200">
              <a:buChar char="•"/>
            </a:pPr>
            <a:endParaRPr lang="en-US" sz="3400" dirty="0">
              <a:latin typeface="Times New Roman"/>
              <a:cs typeface="Times New Roman"/>
            </a:endParaRPr>
          </a:p>
          <a:p>
            <a:endParaRPr lang="en-US" sz="3400" b="1" dirty="0">
              <a:latin typeface="Times New Roman"/>
              <a:cs typeface="Times New Roman"/>
            </a:endParaRPr>
          </a:p>
          <a:p>
            <a:endParaRPr lang="en-US" sz="3400" b="1" dirty="0">
              <a:latin typeface="Times New Roman"/>
              <a:cs typeface="Times New Roman"/>
            </a:endParaRPr>
          </a:p>
        </p:txBody>
      </p:sp>
      <p:pic>
        <p:nvPicPr>
          <p:cNvPr id="11" name="Picture 10" descr="A screenshot of a computer&#10;&#10;Description automatically generated">
            <a:extLst>
              <a:ext uri="{FF2B5EF4-FFF2-40B4-BE49-F238E27FC236}">
                <a16:creationId xmlns:a16="http://schemas.microsoft.com/office/drawing/2014/main" id="{A63B7DDA-8B0F-FE96-8027-2F727157CB12}"/>
              </a:ext>
            </a:extLst>
          </p:cNvPr>
          <p:cNvPicPr>
            <a:picLocks noChangeAspect="1"/>
          </p:cNvPicPr>
          <p:nvPr/>
        </p:nvPicPr>
        <p:blipFill>
          <a:blip r:embed="rId8"/>
          <a:stretch>
            <a:fillRect/>
          </a:stretch>
        </p:blipFill>
        <p:spPr>
          <a:xfrm>
            <a:off x="18559939" y="27446548"/>
            <a:ext cx="7346637" cy="4252284"/>
          </a:xfrm>
          <a:prstGeom prst="rect">
            <a:avLst/>
          </a:prstGeom>
          <a:ln w="63500">
            <a:solidFill>
              <a:schemeClr val="accent1"/>
            </a:solidFill>
          </a:ln>
        </p:spPr>
      </p:pic>
      <p:pic>
        <p:nvPicPr>
          <p:cNvPr id="1026" name="Picture 2" descr="Image preview">
            <a:extLst>
              <a:ext uri="{FF2B5EF4-FFF2-40B4-BE49-F238E27FC236}">
                <a16:creationId xmlns:a16="http://schemas.microsoft.com/office/drawing/2014/main" id="{C4B69D9A-A66B-8384-AF1E-77A397CE9E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1667" y="26546004"/>
            <a:ext cx="7346636" cy="5510774"/>
          </a:xfrm>
          <a:prstGeom prst="rect">
            <a:avLst/>
          </a:prstGeom>
          <a:noFill/>
          <a:ln w="63500">
            <a:solidFill>
              <a:schemeClr val="accent1"/>
            </a:solidFill>
          </a:ln>
          <a:extLst>
            <a:ext uri="{909E8E84-426E-40DD-AFC4-6F175D3DCCD1}">
              <a14:hiddenFill xmlns:a14="http://schemas.microsoft.com/office/drawing/2010/main">
                <a:solidFill>
                  <a:srgbClr val="FFFFFF"/>
                </a:solidFill>
              </a14:hiddenFill>
            </a:ext>
          </a:extLst>
        </p:spPr>
      </p:pic>
      <p:sp>
        <p:nvSpPr>
          <p:cNvPr id="2" name="Text Placeholder 54">
            <a:extLst>
              <a:ext uri="{FF2B5EF4-FFF2-40B4-BE49-F238E27FC236}">
                <a16:creationId xmlns:a16="http://schemas.microsoft.com/office/drawing/2014/main" id="{FAD7ED48-5E3D-9B49-A7D1-C6E079AF9CEF}"/>
              </a:ext>
            </a:extLst>
          </p:cNvPr>
          <p:cNvSpPr txBox="1">
            <a:spLocks/>
          </p:cNvSpPr>
          <p:nvPr/>
        </p:nvSpPr>
        <p:spPr>
          <a:xfrm>
            <a:off x="15112775" y="22337556"/>
            <a:ext cx="13579475" cy="754045"/>
          </a:xfrm>
          <a:prstGeom prst="rect">
            <a:avLst/>
          </a:prstGeom>
          <a:solidFill>
            <a:srgbClr val="00B0F0"/>
          </a:solidFill>
          <a:ln>
            <a:solidFill>
              <a:schemeClr val="tx1"/>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tx1"/>
                </a:solidFill>
              </a:rPr>
              <a:t>Back-End Results (The Database)</a:t>
            </a:r>
          </a:p>
        </p:txBody>
      </p:sp>
      <p:sp>
        <p:nvSpPr>
          <p:cNvPr id="8" name="Text Placeholder 31">
            <a:extLst>
              <a:ext uri="{FF2B5EF4-FFF2-40B4-BE49-F238E27FC236}">
                <a16:creationId xmlns:a16="http://schemas.microsoft.com/office/drawing/2014/main" id="{9CCF1690-8886-EB4E-F101-063759372E34}"/>
              </a:ext>
            </a:extLst>
          </p:cNvPr>
          <p:cNvSpPr txBox="1">
            <a:spLocks/>
          </p:cNvSpPr>
          <p:nvPr/>
        </p:nvSpPr>
        <p:spPr>
          <a:xfrm>
            <a:off x="29337496" y="23199291"/>
            <a:ext cx="13576029" cy="754045"/>
          </a:xfrm>
          <a:prstGeom prst="rect">
            <a:avLst/>
          </a:prstGeom>
          <a:solidFill>
            <a:srgbClr val="00B0F0"/>
          </a:solidFill>
          <a:ln>
            <a:solidFill>
              <a:schemeClr val="tx1"/>
            </a:solidFill>
          </a:ln>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tabLst/>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tx1"/>
                </a:solidFill>
              </a:rPr>
              <a:t>Future Work</a:t>
            </a:r>
          </a:p>
        </p:txBody>
      </p:sp>
      <p:sp>
        <p:nvSpPr>
          <p:cNvPr id="12" name="Text Placeholder 55">
            <a:extLst>
              <a:ext uri="{FF2B5EF4-FFF2-40B4-BE49-F238E27FC236}">
                <a16:creationId xmlns:a16="http://schemas.microsoft.com/office/drawing/2014/main" id="{F5EF989A-7C82-B86B-A68E-9300EA7B90C6}"/>
              </a:ext>
            </a:extLst>
          </p:cNvPr>
          <p:cNvSpPr txBox="1">
            <a:spLocks/>
          </p:cNvSpPr>
          <p:nvPr/>
        </p:nvSpPr>
        <p:spPr>
          <a:xfrm>
            <a:off x="29395741" y="24312244"/>
            <a:ext cx="13576029" cy="3225476"/>
          </a:xfrm>
          <a:prstGeom prst="rect">
            <a:avLst/>
          </a:prstGeom>
        </p:spPr>
        <p:txBody>
          <a:bodyPr wrap="square" lIns="228589" tIns="228589" rIns="228589" bIns="228589" anchor="t">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mj-lt"/>
              <a:buAutoNum type="arabicParenR"/>
            </a:pPr>
            <a:r>
              <a:rPr lang="en-US" sz="3400" b="1" dirty="0">
                <a:latin typeface="Times New Roman"/>
                <a:cs typeface="Times New Roman"/>
              </a:rPr>
              <a:t>Continue Implementing Language Functionality</a:t>
            </a:r>
            <a:r>
              <a:rPr lang="en-US" sz="3400" dirty="0">
                <a:latin typeface="Times New Roman"/>
                <a:cs typeface="Times New Roman"/>
              </a:rPr>
              <a:t> – ensure that switching from English to Spanish is efficient.</a:t>
            </a:r>
          </a:p>
          <a:p>
            <a:pPr marL="457200" indent="-457200">
              <a:buFont typeface="+mj-lt"/>
              <a:buAutoNum type="arabicParenR"/>
            </a:pPr>
            <a:r>
              <a:rPr lang="en-US" sz="3400" b="1" dirty="0">
                <a:latin typeface="Times New Roman"/>
                <a:cs typeface="Times New Roman"/>
              </a:rPr>
              <a:t>Get Test Data to Use </a:t>
            </a:r>
            <a:r>
              <a:rPr lang="en-US" sz="3400" dirty="0">
                <a:latin typeface="Times New Roman"/>
                <a:cs typeface="Times New Roman"/>
              </a:rPr>
              <a:t>– will provide insights to potential changes.</a:t>
            </a:r>
          </a:p>
          <a:p>
            <a:pPr marL="457200" indent="-457200">
              <a:buFont typeface="+mj-lt"/>
              <a:buAutoNum type="arabicParenR"/>
            </a:pPr>
            <a:r>
              <a:rPr lang="en-US" sz="3400" b="1" dirty="0">
                <a:latin typeface="Times New Roman"/>
                <a:cs typeface="Times New Roman"/>
              </a:rPr>
              <a:t>Addition of Vendors</a:t>
            </a:r>
            <a:r>
              <a:rPr lang="en-US" sz="3400" dirty="0">
                <a:latin typeface="Times New Roman"/>
                <a:cs typeface="Times New Roman"/>
              </a:rPr>
              <a:t> – allow vendor accessibility to database.</a:t>
            </a:r>
            <a:endParaRPr lang="en-US" sz="3400" b="1" dirty="0"/>
          </a:p>
          <a:p>
            <a:pPr marL="457200" indent="-457200">
              <a:buFont typeface="+mj-lt"/>
              <a:buAutoNum type="arabicParenR"/>
            </a:pPr>
            <a:endParaRPr lang="en-US" dirty="0"/>
          </a:p>
        </p:txBody>
      </p:sp>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TotalTime>
  <Words>831</Words>
  <Application>Microsoft Macintosh PowerPoint</Application>
  <PresentationFormat>Custom</PresentationFormat>
  <Paragraphs>58</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Courier New</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Nuccio, Hallie</cp:lastModifiedBy>
  <cp:revision>11</cp:revision>
  <dcterms:created xsi:type="dcterms:W3CDTF">2012-02-03T19:11:35Z</dcterms:created>
  <dcterms:modified xsi:type="dcterms:W3CDTF">2024-04-23T18:46:03Z</dcterms:modified>
</cp:coreProperties>
</file>